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34"/>
  </p:notesMasterIdLst>
  <p:handoutMasterIdLst>
    <p:handoutMasterId r:id="rId35"/>
  </p:handoutMasterIdLst>
  <p:sldIdLst>
    <p:sldId id="441" r:id="rId2"/>
    <p:sldId id="382" r:id="rId3"/>
    <p:sldId id="396" r:id="rId4"/>
    <p:sldId id="358" r:id="rId5"/>
    <p:sldId id="359" r:id="rId6"/>
    <p:sldId id="378" r:id="rId7"/>
    <p:sldId id="383" r:id="rId8"/>
    <p:sldId id="398" r:id="rId9"/>
    <p:sldId id="397" r:id="rId10"/>
    <p:sldId id="384" r:id="rId11"/>
    <p:sldId id="407" r:id="rId12"/>
    <p:sldId id="385" r:id="rId13"/>
    <p:sldId id="408" r:id="rId14"/>
    <p:sldId id="370" r:id="rId15"/>
    <p:sldId id="409" r:id="rId16"/>
    <p:sldId id="411" r:id="rId17"/>
    <p:sldId id="442" r:id="rId18"/>
    <p:sldId id="416" r:id="rId19"/>
    <p:sldId id="430" r:id="rId20"/>
    <p:sldId id="438" r:id="rId21"/>
    <p:sldId id="415" r:id="rId22"/>
    <p:sldId id="437" r:id="rId23"/>
    <p:sldId id="431" r:id="rId24"/>
    <p:sldId id="432" r:id="rId25"/>
    <p:sldId id="433" r:id="rId26"/>
    <p:sldId id="436" r:id="rId27"/>
    <p:sldId id="428" r:id="rId28"/>
    <p:sldId id="423" r:id="rId29"/>
    <p:sldId id="425" r:id="rId30"/>
    <p:sldId id="440" r:id="rId31"/>
    <p:sldId id="427" r:id="rId32"/>
    <p:sldId id="443" r:id="rId33"/>
  </p:sldIdLst>
  <p:sldSz cx="9144000" cy="6858000" type="screen4x3"/>
  <p:notesSz cx="6735763" cy="9866313"/>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CC0066"/>
    <a:srgbClr val="FF7C80"/>
    <a:srgbClr val="EAEAEA"/>
    <a:srgbClr val="00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5394" autoAdjust="0"/>
  </p:normalViewPr>
  <p:slideViewPr>
    <p:cSldViewPr>
      <p:cViewPr varScale="1">
        <p:scale>
          <a:sx n="89" d="100"/>
          <a:sy n="89" d="100"/>
        </p:scale>
        <p:origin x="1190" y="72"/>
      </p:cViewPr>
      <p:guideLst>
        <p:guide orient="horz" pos="2160"/>
        <p:guide pos="2880"/>
      </p:guideLst>
    </p:cSldViewPr>
  </p:slideViewPr>
  <p:outlineViewPr>
    <p:cViewPr>
      <p:scale>
        <a:sx n="33" d="100"/>
        <a:sy n="33" d="100"/>
      </p:scale>
      <p:origin x="0" y="-1003"/>
    </p:cViewPr>
  </p:outlineViewPr>
  <p:notesTextViewPr>
    <p:cViewPr>
      <p:scale>
        <a:sx n="1" d="1"/>
        <a:sy n="1" d="1"/>
      </p:scale>
      <p:origin x="0" y="0"/>
    </p:cViewPr>
  </p:notesTextViewPr>
  <p:sorterViewPr>
    <p:cViewPr>
      <p:scale>
        <a:sx n="166" d="100"/>
        <a:sy n="166" d="100"/>
      </p:scale>
      <p:origin x="0" y="0"/>
    </p:cViewPr>
  </p:sorterViewPr>
  <p:notesViewPr>
    <p:cSldViewPr>
      <p:cViewPr varScale="1">
        <p:scale>
          <a:sx n="63" d="100"/>
          <a:sy n="63" d="100"/>
        </p:scale>
        <p:origin x="3235"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EAC9A8FC-D273-4945-B33D-D312B9F100B1}" type="datetimeFigureOut">
              <a:rPr lang="is-IS" smtClean="0"/>
              <a:t>13.11.2018</a:t>
            </a:fld>
            <a:endParaRPr lang="is-I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is-I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736F9C65-8765-41EB-A4F5-31C4351D488B}" type="slidenum">
              <a:rPr lang="is-IS" smtClean="0"/>
              <a:t>‹#›</a:t>
            </a:fld>
            <a:endParaRPr lang="is-IS"/>
          </a:p>
        </p:txBody>
      </p:sp>
    </p:spTree>
    <p:extLst>
      <p:ext uri="{BB962C8B-B14F-4D97-AF65-F5344CB8AC3E}">
        <p14:creationId xmlns:p14="http://schemas.microsoft.com/office/powerpoint/2010/main" val="3163523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64E215CC-D294-4EF3-8642-F16827CA6A66}" type="datetimeFigureOut">
              <a:rPr lang="is-IS" smtClean="0"/>
              <a:t>13.11.2018</a:t>
            </a:fld>
            <a:endParaRPr lang="is-IS"/>
          </a:p>
        </p:txBody>
      </p:sp>
      <p:sp>
        <p:nvSpPr>
          <p:cNvPr id="4" name="Slide Image Placeholder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1AB906FB-77EA-42B8-A1C9-E9CD0A3D81C7}" type="slidenum">
              <a:rPr lang="is-IS" smtClean="0"/>
              <a:t>‹#›</a:t>
            </a:fld>
            <a:endParaRPr lang="is-IS"/>
          </a:p>
        </p:txBody>
      </p:sp>
    </p:spTree>
    <p:extLst>
      <p:ext uri="{BB962C8B-B14F-4D97-AF65-F5344CB8AC3E}">
        <p14:creationId xmlns:p14="http://schemas.microsoft.com/office/powerpoint/2010/main" val="315579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3C8F2AAB-FE6D-471D-9FC0-7BCB1EE47C43}" type="slidenum">
              <a:rPr lang="is-IS" smtClean="0"/>
              <a:t>1</a:t>
            </a:fld>
            <a:endParaRPr lang="is-IS"/>
          </a:p>
        </p:txBody>
      </p:sp>
    </p:spTree>
    <p:extLst>
      <p:ext uri="{BB962C8B-B14F-4D97-AF65-F5344CB8AC3E}">
        <p14:creationId xmlns:p14="http://schemas.microsoft.com/office/powerpoint/2010/main" val="2283295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defRPr/>
            </a:pPr>
            <a:r>
              <a:rPr lang="en-US" dirty="0" smtClean="0"/>
              <a:t> </a:t>
            </a:r>
            <a:r>
              <a:rPr lang="en-US" dirty="0" err="1" smtClean="0"/>
              <a:t>Við</a:t>
            </a:r>
            <a:r>
              <a:rPr lang="en-US" dirty="0" smtClean="0"/>
              <a:t> </a:t>
            </a:r>
            <a:r>
              <a:rPr lang="en-US" dirty="0" err="1" smtClean="0"/>
              <a:t>eigum</a:t>
            </a:r>
            <a:r>
              <a:rPr lang="en-US" dirty="0" smtClean="0"/>
              <a:t> </a:t>
            </a:r>
            <a:r>
              <a:rPr lang="en-US" dirty="0" err="1" smtClean="0"/>
              <a:t>það</a:t>
            </a:r>
            <a:r>
              <a:rPr lang="en-US" dirty="0" smtClean="0"/>
              <a:t> </a:t>
            </a:r>
            <a:r>
              <a:rPr lang="en-US" dirty="0" err="1" smtClean="0"/>
              <a:t>til</a:t>
            </a:r>
            <a:r>
              <a:rPr lang="en-US" dirty="0" smtClean="0"/>
              <a:t> </a:t>
            </a:r>
            <a:r>
              <a:rPr lang="en-US" dirty="0" err="1" smtClean="0"/>
              <a:t>að</a:t>
            </a:r>
            <a:r>
              <a:rPr lang="en-US" dirty="0" smtClean="0"/>
              <a:t> </a:t>
            </a:r>
            <a:r>
              <a:rPr lang="en-US" dirty="0" err="1" smtClean="0"/>
              <a:t>vera</a:t>
            </a:r>
            <a:r>
              <a:rPr lang="en-US" dirty="0" smtClean="0"/>
              <a:t> </a:t>
            </a:r>
            <a:r>
              <a:rPr lang="en-US" dirty="0" err="1" smtClean="0"/>
              <a:t>upp</a:t>
            </a:r>
            <a:r>
              <a:rPr lang="en-US" dirty="0" smtClean="0"/>
              <a:t> </a:t>
            </a:r>
            <a:r>
              <a:rPr lang="en-US" dirty="0" err="1" smtClean="0"/>
              <a:t>á</a:t>
            </a:r>
            <a:r>
              <a:rPr lang="en-US" dirty="0" smtClean="0"/>
              <a:t> </a:t>
            </a:r>
            <a:r>
              <a:rPr lang="en-US" dirty="0" err="1" smtClean="0"/>
              <a:t>kant</a:t>
            </a:r>
            <a:r>
              <a:rPr lang="en-US" dirty="0" smtClean="0"/>
              <a:t> </a:t>
            </a:r>
            <a:r>
              <a:rPr lang="en-US" dirty="0" err="1" smtClean="0"/>
              <a:t>við</a:t>
            </a:r>
            <a:r>
              <a:rPr lang="en-US" dirty="0" smtClean="0"/>
              <a:t> </a:t>
            </a:r>
            <a:r>
              <a:rPr lang="en-US" dirty="0" err="1" smtClean="0"/>
              <a:t>veruleikann</a:t>
            </a:r>
            <a:r>
              <a:rPr lang="en-US" dirty="0" smtClean="0"/>
              <a:t>. </a:t>
            </a:r>
            <a:r>
              <a:rPr lang="en-US" dirty="0" err="1" smtClean="0"/>
              <a:t>Þá</a:t>
            </a:r>
            <a:r>
              <a:rPr lang="en-US" dirty="0" smtClean="0"/>
              <a:t> </a:t>
            </a:r>
            <a:r>
              <a:rPr lang="en-US" dirty="0" err="1" smtClean="0"/>
              <a:t>eigum</a:t>
            </a:r>
            <a:r>
              <a:rPr lang="en-US" dirty="0" smtClean="0"/>
              <a:t> </a:t>
            </a:r>
            <a:r>
              <a:rPr lang="en-US" dirty="0" err="1" smtClean="0"/>
              <a:t>við</a:t>
            </a:r>
            <a:r>
              <a:rPr lang="en-US" dirty="0" smtClean="0"/>
              <a:t> </a:t>
            </a:r>
            <a:r>
              <a:rPr lang="en-US" dirty="0" err="1" smtClean="0"/>
              <a:t>erfitt</a:t>
            </a:r>
            <a:r>
              <a:rPr lang="en-US" dirty="0" smtClean="0"/>
              <a:t> </a:t>
            </a:r>
            <a:r>
              <a:rPr lang="en-US" dirty="0" err="1" smtClean="0"/>
              <a:t>með</a:t>
            </a:r>
            <a:r>
              <a:rPr lang="en-US" dirty="0" smtClean="0"/>
              <a:t> </a:t>
            </a:r>
            <a:r>
              <a:rPr lang="en-US" dirty="0" err="1" smtClean="0"/>
              <a:t>að</a:t>
            </a:r>
            <a:r>
              <a:rPr lang="en-US" dirty="0" smtClean="0"/>
              <a:t> </a:t>
            </a:r>
            <a:r>
              <a:rPr lang="en-US" dirty="0" err="1" smtClean="0"/>
              <a:t>kyngja</a:t>
            </a:r>
            <a:r>
              <a:rPr lang="en-US" dirty="0" smtClean="0"/>
              <a:t> </a:t>
            </a:r>
            <a:r>
              <a:rPr lang="en-US" dirty="0" err="1" smtClean="0"/>
              <a:t>bláköldum</a:t>
            </a:r>
            <a:r>
              <a:rPr lang="en-US" dirty="0" smtClean="0"/>
              <a:t> </a:t>
            </a:r>
            <a:r>
              <a:rPr lang="en-US" dirty="0" err="1" smtClean="0"/>
              <a:t>staðreyndum</a:t>
            </a:r>
            <a:r>
              <a:rPr lang="en-US" dirty="0" smtClean="0"/>
              <a:t> </a:t>
            </a:r>
            <a:r>
              <a:rPr lang="en-US" dirty="0" err="1" smtClean="0"/>
              <a:t>eins</a:t>
            </a:r>
            <a:r>
              <a:rPr lang="en-US" dirty="0" smtClean="0"/>
              <a:t> </a:t>
            </a:r>
            <a:r>
              <a:rPr lang="en-US" dirty="0" err="1" smtClean="0"/>
              <a:t>og</a:t>
            </a:r>
            <a:r>
              <a:rPr lang="en-US" dirty="0" smtClean="0"/>
              <a:t> </a:t>
            </a:r>
            <a:r>
              <a:rPr lang="en-US" dirty="0" err="1" smtClean="0"/>
              <a:t>veðrinu</a:t>
            </a:r>
            <a:r>
              <a:rPr lang="en-US" dirty="0" smtClean="0"/>
              <a:t> </a:t>
            </a:r>
            <a:r>
              <a:rPr lang="en-US" dirty="0" err="1" smtClean="0"/>
              <a:t>þegar</a:t>
            </a:r>
            <a:r>
              <a:rPr lang="en-US" dirty="0" smtClean="0"/>
              <a:t> </a:t>
            </a:r>
            <a:r>
              <a:rPr lang="en-US" dirty="0" err="1" smtClean="0"/>
              <a:t>það</a:t>
            </a:r>
            <a:r>
              <a:rPr lang="en-US" dirty="0" smtClean="0"/>
              <a:t> </a:t>
            </a:r>
            <a:r>
              <a:rPr lang="en-US" dirty="0" err="1" smtClean="0"/>
              <a:t>er</a:t>
            </a:r>
            <a:r>
              <a:rPr lang="en-US" dirty="0" smtClean="0"/>
              <a:t> </a:t>
            </a:r>
            <a:r>
              <a:rPr lang="en-US" dirty="0" err="1" smtClean="0"/>
              <a:t>leiðinlegt</a:t>
            </a:r>
            <a:r>
              <a:rPr lang="en-US" dirty="0" smtClean="0"/>
              <a:t>, </a:t>
            </a:r>
            <a:r>
              <a:rPr lang="en-US" dirty="0" err="1" smtClean="0"/>
              <a:t>að</a:t>
            </a:r>
            <a:r>
              <a:rPr lang="en-US" dirty="0" smtClean="0"/>
              <a:t> </a:t>
            </a:r>
            <a:r>
              <a:rPr lang="en-US" dirty="0" err="1" smtClean="0"/>
              <a:t>ég</a:t>
            </a:r>
            <a:r>
              <a:rPr lang="en-US" dirty="0" smtClean="0"/>
              <a:t> </a:t>
            </a:r>
            <a:r>
              <a:rPr lang="en-US" dirty="0" err="1" smtClean="0"/>
              <a:t>þurfi</a:t>
            </a:r>
            <a:r>
              <a:rPr lang="en-US" dirty="0" smtClean="0"/>
              <a:t> </a:t>
            </a:r>
            <a:r>
              <a:rPr lang="en-US" dirty="0" err="1" smtClean="0"/>
              <a:t>að</a:t>
            </a:r>
            <a:r>
              <a:rPr lang="en-US" dirty="0" smtClean="0"/>
              <a:t> taka </a:t>
            </a:r>
            <a:r>
              <a:rPr lang="en-US" dirty="0" err="1" smtClean="0"/>
              <a:t>mig</a:t>
            </a:r>
            <a:r>
              <a:rPr lang="en-US" dirty="0" smtClean="0"/>
              <a:t> </a:t>
            </a:r>
            <a:r>
              <a:rPr lang="en-US" dirty="0" err="1" smtClean="0"/>
              <a:t>á</a:t>
            </a:r>
            <a:r>
              <a:rPr lang="en-US" dirty="0" smtClean="0"/>
              <a:t>, </a:t>
            </a:r>
            <a:r>
              <a:rPr lang="en-US" dirty="0" err="1" smtClean="0"/>
              <a:t>að</a:t>
            </a:r>
            <a:r>
              <a:rPr lang="en-US" dirty="0" smtClean="0"/>
              <a:t> </a:t>
            </a:r>
            <a:r>
              <a:rPr lang="en-US" dirty="0" err="1" smtClean="0"/>
              <a:t>slysið</a:t>
            </a:r>
            <a:r>
              <a:rPr lang="en-US" dirty="0" smtClean="0"/>
              <a:t> </a:t>
            </a:r>
            <a:r>
              <a:rPr lang="en-US" dirty="0" err="1" smtClean="0"/>
              <a:t>hafi</a:t>
            </a:r>
            <a:r>
              <a:rPr lang="en-US" dirty="0" smtClean="0"/>
              <a:t> haft </a:t>
            </a:r>
            <a:r>
              <a:rPr lang="en-US" dirty="0" err="1" smtClean="0"/>
              <a:t>þessar</a:t>
            </a:r>
            <a:r>
              <a:rPr lang="en-US" dirty="0" smtClean="0"/>
              <a:t> </a:t>
            </a:r>
            <a:r>
              <a:rPr lang="en-US" dirty="0" err="1" smtClean="0"/>
              <a:t>afleiðingar</a:t>
            </a:r>
            <a:r>
              <a:rPr lang="en-US" dirty="0" smtClean="0"/>
              <a:t>, </a:t>
            </a:r>
            <a:r>
              <a:rPr lang="en-US" dirty="0" err="1" smtClean="0"/>
              <a:t>að</a:t>
            </a:r>
            <a:r>
              <a:rPr lang="en-US" dirty="0" smtClean="0"/>
              <a:t> </a:t>
            </a:r>
            <a:r>
              <a:rPr lang="en-US" dirty="0" err="1" smtClean="0"/>
              <a:t>lífið</a:t>
            </a:r>
            <a:r>
              <a:rPr lang="en-US" dirty="0" smtClean="0"/>
              <a:t> </a:t>
            </a:r>
            <a:r>
              <a:rPr lang="en-US" dirty="0" err="1" smtClean="0"/>
              <a:t>sé</a:t>
            </a:r>
            <a:r>
              <a:rPr lang="en-US" dirty="0" smtClean="0"/>
              <a:t> </a:t>
            </a:r>
            <a:r>
              <a:rPr lang="en-US" dirty="0" err="1" smtClean="0"/>
              <a:t>stundum</a:t>
            </a:r>
            <a:r>
              <a:rPr lang="en-US" dirty="0" smtClean="0"/>
              <a:t> </a:t>
            </a:r>
            <a:r>
              <a:rPr lang="en-US" dirty="0" err="1" smtClean="0"/>
              <a:t>mjög</a:t>
            </a:r>
            <a:r>
              <a:rPr lang="en-US" dirty="0" smtClean="0"/>
              <a:t> </a:t>
            </a:r>
            <a:r>
              <a:rPr lang="en-US" dirty="0" err="1" smtClean="0"/>
              <a:t>erfitt</a:t>
            </a:r>
            <a:r>
              <a:rPr lang="en-US" dirty="0" smtClean="0"/>
              <a:t>, </a:t>
            </a:r>
            <a:r>
              <a:rPr lang="en-US" dirty="0" err="1" smtClean="0"/>
              <a:t>að</a:t>
            </a:r>
            <a:r>
              <a:rPr lang="en-US" dirty="0" smtClean="0"/>
              <a:t> </a:t>
            </a:r>
            <a:r>
              <a:rPr lang="en-US" dirty="0" err="1" smtClean="0"/>
              <a:t>ég</a:t>
            </a:r>
            <a:r>
              <a:rPr lang="en-US" dirty="0" smtClean="0"/>
              <a:t> </a:t>
            </a:r>
            <a:r>
              <a:rPr lang="en-US" dirty="0" err="1" smtClean="0"/>
              <a:t>hafi</a:t>
            </a:r>
            <a:r>
              <a:rPr lang="en-US" dirty="0" smtClean="0"/>
              <a:t> </a:t>
            </a:r>
            <a:r>
              <a:rPr lang="en-US" dirty="0" err="1" smtClean="0"/>
              <a:t>ákveðnar</a:t>
            </a:r>
            <a:r>
              <a:rPr lang="en-US" dirty="0" smtClean="0"/>
              <a:t> </a:t>
            </a:r>
            <a:r>
              <a:rPr lang="en-US" dirty="0" err="1" smtClean="0"/>
              <a:t>takmarkanir</a:t>
            </a:r>
            <a:r>
              <a:rPr lang="en-US" dirty="0" smtClean="0"/>
              <a:t> </a:t>
            </a:r>
            <a:r>
              <a:rPr lang="en-US" dirty="0" err="1" smtClean="0"/>
              <a:t>og</a:t>
            </a:r>
            <a:r>
              <a:rPr lang="en-US" dirty="0" smtClean="0"/>
              <a:t> fl. </a:t>
            </a:r>
          </a:p>
          <a:p>
            <a:pPr>
              <a:defRPr/>
            </a:pPr>
            <a:endParaRPr lang="en-US" dirty="0" smtClean="0"/>
          </a:p>
          <a:p>
            <a:pPr>
              <a:buFont typeface="Arial" pitchFamily="34" charset="0"/>
              <a:buChar char="•"/>
              <a:defRPr/>
            </a:pPr>
            <a:r>
              <a:rPr lang="en-US" dirty="0" smtClean="0"/>
              <a:t> Í </a:t>
            </a:r>
            <a:r>
              <a:rPr lang="en-US" dirty="0" err="1" smtClean="0"/>
              <a:t>þessum</a:t>
            </a:r>
            <a:r>
              <a:rPr lang="en-US" dirty="0" smtClean="0"/>
              <a:t> </a:t>
            </a:r>
            <a:r>
              <a:rPr lang="en-US" dirty="0" err="1" smtClean="0"/>
              <a:t>kringumstæðum</a:t>
            </a:r>
            <a:r>
              <a:rPr lang="en-US" dirty="0" smtClean="0"/>
              <a:t> </a:t>
            </a:r>
            <a:r>
              <a:rPr lang="en-US" dirty="0" err="1" smtClean="0"/>
              <a:t>sláumst</a:t>
            </a:r>
            <a:r>
              <a:rPr lang="en-US" dirty="0" smtClean="0"/>
              <a:t> </a:t>
            </a:r>
            <a:r>
              <a:rPr lang="en-US" dirty="0" err="1" smtClean="0"/>
              <a:t>við</a:t>
            </a:r>
            <a:r>
              <a:rPr lang="en-US" dirty="0" smtClean="0"/>
              <a:t> </a:t>
            </a:r>
            <a:r>
              <a:rPr lang="en-US" dirty="0" err="1" smtClean="0"/>
              <a:t>af</a:t>
            </a:r>
            <a:r>
              <a:rPr lang="en-US" dirty="0" smtClean="0"/>
              <a:t> </a:t>
            </a:r>
            <a:r>
              <a:rPr lang="en-US" dirty="0" err="1" smtClean="0"/>
              <a:t>krafti</a:t>
            </a:r>
            <a:r>
              <a:rPr lang="en-US" dirty="0" smtClean="0"/>
              <a:t> </a:t>
            </a:r>
            <a:r>
              <a:rPr lang="en-US" dirty="0" err="1" smtClean="0"/>
              <a:t>við</a:t>
            </a:r>
            <a:r>
              <a:rPr lang="en-US" dirty="0" smtClean="0"/>
              <a:t> </a:t>
            </a:r>
            <a:r>
              <a:rPr lang="en-US" dirty="0" err="1" smtClean="0"/>
              <a:t>að</a:t>
            </a:r>
            <a:r>
              <a:rPr lang="en-US" dirty="0" smtClean="0"/>
              <a:t> </a:t>
            </a:r>
            <a:r>
              <a:rPr lang="en-US" dirty="0" err="1" smtClean="0"/>
              <a:t>hafna</a:t>
            </a:r>
            <a:r>
              <a:rPr lang="en-US" dirty="0" smtClean="0"/>
              <a:t>, </a:t>
            </a:r>
            <a:r>
              <a:rPr lang="en-US" dirty="0" err="1" smtClean="0"/>
              <a:t>komast</a:t>
            </a:r>
            <a:r>
              <a:rPr lang="en-US" dirty="0" smtClean="0"/>
              <a:t> </a:t>
            </a:r>
            <a:r>
              <a:rPr lang="en-US" dirty="0" err="1" smtClean="0"/>
              <a:t>framhjá</a:t>
            </a:r>
            <a:r>
              <a:rPr lang="en-US" dirty="0" smtClean="0"/>
              <a:t> </a:t>
            </a:r>
            <a:r>
              <a:rPr lang="en-US" dirty="0" err="1" smtClean="0"/>
              <a:t>eða</a:t>
            </a:r>
            <a:r>
              <a:rPr lang="en-US" dirty="0" smtClean="0"/>
              <a:t> </a:t>
            </a:r>
            <a:r>
              <a:rPr lang="en-US" dirty="0" err="1" smtClean="0"/>
              <a:t>loka</a:t>
            </a:r>
            <a:r>
              <a:rPr lang="en-US" dirty="0" smtClean="0"/>
              <a:t> </a:t>
            </a:r>
            <a:r>
              <a:rPr lang="en-US" dirty="0" err="1" smtClean="0"/>
              <a:t>augunum</a:t>
            </a:r>
            <a:r>
              <a:rPr lang="en-US" dirty="0" smtClean="0"/>
              <a:t> </a:t>
            </a:r>
            <a:r>
              <a:rPr lang="en-US" dirty="0" err="1" smtClean="0"/>
              <a:t>fyrir</a:t>
            </a:r>
            <a:r>
              <a:rPr lang="en-US" dirty="0" smtClean="0"/>
              <a:t> </a:t>
            </a:r>
            <a:r>
              <a:rPr lang="en-US" dirty="0" err="1" smtClean="0"/>
              <a:t>þeim</a:t>
            </a:r>
            <a:r>
              <a:rPr lang="en-US" dirty="0" smtClean="0"/>
              <a:t> </a:t>
            </a:r>
            <a:r>
              <a:rPr lang="en-US" dirty="0" err="1" smtClean="0"/>
              <a:t>ísköldu</a:t>
            </a:r>
            <a:r>
              <a:rPr lang="en-US" dirty="0" smtClean="0"/>
              <a:t> </a:t>
            </a:r>
            <a:r>
              <a:rPr lang="en-US" dirty="0" err="1" smtClean="0"/>
              <a:t>staðreyndum</a:t>
            </a:r>
            <a:r>
              <a:rPr lang="en-US" dirty="0" smtClean="0"/>
              <a:t> </a:t>
            </a:r>
            <a:r>
              <a:rPr lang="en-US" dirty="0" err="1" smtClean="0"/>
              <a:t>sem</a:t>
            </a:r>
            <a:r>
              <a:rPr lang="en-US" dirty="0" smtClean="0"/>
              <a:t> </a:t>
            </a:r>
            <a:r>
              <a:rPr lang="en-US" dirty="0" err="1" smtClean="0"/>
              <a:t>við</a:t>
            </a:r>
            <a:r>
              <a:rPr lang="en-US" dirty="0" smtClean="0"/>
              <a:t> </a:t>
            </a:r>
            <a:r>
              <a:rPr lang="en-US" dirty="0" err="1" smtClean="0"/>
              <a:t>okkur</a:t>
            </a:r>
            <a:r>
              <a:rPr lang="en-US" dirty="0" smtClean="0"/>
              <a:t> </a:t>
            </a:r>
            <a:r>
              <a:rPr lang="en-US" dirty="0" err="1" smtClean="0"/>
              <a:t>blasa</a:t>
            </a:r>
            <a:r>
              <a:rPr lang="en-US" dirty="0" smtClean="0"/>
              <a:t>. </a:t>
            </a:r>
            <a:r>
              <a:rPr lang="en-US" dirty="0" err="1" smtClean="0"/>
              <a:t>Stundum</a:t>
            </a:r>
            <a:r>
              <a:rPr lang="en-US" dirty="0" smtClean="0"/>
              <a:t> </a:t>
            </a:r>
            <a:r>
              <a:rPr lang="en-US" dirty="0" err="1" smtClean="0"/>
              <a:t>viljum</a:t>
            </a:r>
            <a:r>
              <a:rPr lang="en-US" dirty="0" smtClean="0"/>
              <a:t> </a:t>
            </a:r>
            <a:r>
              <a:rPr lang="en-US" dirty="0" err="1" smtClean="0"/>
              <a:t>við</a:t>
            </a:r>
            <a:r>
              <a:rPr lang="en-US" dirty="0" smtClean="0"/>
              <a:t> </a:t>
            </a:r>
            <a:r>
              <a:rPr lang="en-US" dirty="0" err="1" smtClean="0"/>
              <a:t>svo</a:t>
            </a:r>
            <a:r>
              <a:rPr lang="en-US" dirty="0" smtClean="0"/>
              <a:t> </a:t>
            </a:r>
            <a:r>
              <a:rPr lang="en-US" dirty="0" err="1" smtClean="0"/>
              <a:t>gjarnan</a:t>
            </a:r>
            <a:r>
              <a:rPr lang="en-US" dirty="0" smtClean="0"/>
              <a:t> </a:t>
            </a:r>
            <a:r>
              <a:rPr lang="en-US" dirty="0" err="1" smtClean="0"/>
              <a:t>að</a:t>
            </a:r>
            <a:r>
              <a:rPr lang="en-US" dirty="0" smtClean="0"/>
              <a:t> </a:t>
            </a:r>
            <a:r>
              <a:rPr lang="en-US" dirty="0" err="1" smtClean="0"/>
              <a:t>hlutirnir</a:t>
            </a:r>
            <a:r>
              <a:rPr lang="en-US" dirty="0" smtClean="0"/>
              <a:t> </a:t>
            </a:r>
            <a:r>
              <a:rPr lang="en-US" dirty="0" err="1" smtClean="0"/>
              <a:t>séu</a:t>
            </a:r>
            <a:r>
              <a:rPr lang="en-US" dirty="0" smtClean="0"/>
              <a:t> </a:t>
            </a:r>
            <a:r>
              <a:rPr lang="en-US" dirty="0" err="1" smtClean="0"/>
              <a:t>öðruvísi</a:t>
            </a:r>
            <a:r>
              <a:rPr lang="en-US" dirty="0" smtClean="0"/>
              <a:t>. </a:t>
            </a:r>
            <a:r>
              <a:rPr lang="en-US" dirty="0" err="1" smtClean="0"/>
              <a:t>Við</a:t>
            </a:r>
            <a:r>
              <a:rPr lang="en-US" dirty="0" smtClean="0"/>
              <a:t> </a:t>
            </a:r>
            <a:r>
              <a:rPr lang="en-US" dirty="0" err="1" smtClean="0"/>
              <a:t>eigum</a:t>
            </a:r>
            <a:r>
              <a:rPr lang="en-US" dirty="0" smtClean="0"/>
              <a:t> </a:t>
            </a:r>
            <a:r>
              <a:rPr lang="en-US" dirty="0" err="1" smtClean="0"/>
              <a:t>það</a:t>
            </a:r>
            <a:r>
              <a:rPr lang="en-US" dirty="0" smtClean="0"/>
              <a:t> </a:t>
            </a:r>
            <a:r>
              <a:rPr lang="en-US" dirty="0" err="1" smtClean="0"/>
              <a:t>til</a:t>
            </a:r>
            <a:r>
              <a:rPr lang="en-US" dirty="0" smtClean="0"/>
              <a:t> </a:t>
            </a:r>
            <a:r>
              <a:rPr lang="en-US" dirty="0" err="1" smtClean="0"/>
              <a:t>að</a:t>
            </a:r>
            <a:r>
              <a:rPr lang="en-US" dirty="0" smtClean="0"/>
              <a:t> </a:t>
            </a:r>
            <a:r>
              <a:rPr lang="en-US" dirty="0" err="1" smtClean="0"/>
              <a:t>velja</a:t>
            </a:r>
            <a:r>
              <a:rPr lang="en-US" dirty="0" smtClean="0"/>
              <a:t> </a:t>
            </a:r>
            <a:r>
              <a:rPr lang="en-US" dirty="0" err="1" smtClean="0"/>
              <a:t>sömu</a:t>
            </a:r>
            <a:r>
              <a:rPr lang="en-US" dirty="0" smtClean="0"/>
              <a:t> </a:t>
            </a:r>
            <a:r>
              <a:rPr lang="en-US" dirty="0" err="1" smtClean="0"/>
              <a:t>gömlu</a:t>
            </a:r>
            <a:r>
              <a:rPr lang="en-US" dirty="0" smtClean="0"/>
              <a:t> </a:t>
            </a:r>
            <a:r>
              <a:rPr lang="en-US" dirty="0" err="1" smtClean="0"/>
              <a:t>leiðina</a:t>
            </a:r>
            <a:r>
              <a:rPr lang="en-US" dirty="0" smtClean="0"/>
              <a:t> </a:t>
            </a:r>
            <a:r>
              <a:rPr lang="en-US" dirty="0" err="1" smtClean="0"/>
              <a:t>í</a:t>
            </a:r>
            <a:r>
              <a:rPr lang="en-US" dirty="0" smtClean="0"/>
              <a:t> </a:t>
            </a:r>
            <a:r>
              <a:rPr lang="en-US" dirty="0" err="1" smtClean="0"/>
              <a:t>átökum</a:t>
            </a:r>
            <a:r>
              <a:rPr lang="en-US" dirty="0" smtClean="0"/>
              <a:t> </a:t>
            </a:r>
            <a:r>
              <a:rPr lang="en-US" dirty="0" err="1" smtClean="0"/>
              <a:t>okkar</a:t>
            </a:r>
            <a:r>
              <a:rPr lang="en-US" dirty="0" smtClean="0"/>
              <a:t> </a:t>
            </a:r>
            <a:r>
              <a:rPr lang="en-US" dirty="0" err="1" smtClean="0"/>
              <a:t>við</a:t>
            </a:r>
            <a:r>
              <a:rPr lang="en-US" dirty="0" smtClean="0"/>
              <a:t> </a:t>
            </a:r>
            <a:r>
              <a:rPr lang="en-US" dirty="0" err="1" smtClean="0"/>
              <a:t>staðreyndirnar</a:t>
            </a:r>
            <a:r>
              <a:rPr lang="en-US" dirty="0" smtClean="0"/>
              <a:t> </a:t>
            </a:r>
            <a:r>
              <a:rPr lang="en-US" dirty="0" err="1" smtClean="0"/>
              <a:t>þrátt</a:t>
            </a:r>
            <a:r>
              <a:rPr lang="en-US" dirty="0" smtClean="0"/>
              <a:t> </a:t>
            </a:r>
            <a:r>
              <a:rPr lang="en-US" dirty="0" err="1" smtClean="0"/>
              <a:t>fyrir</a:t>
            </a:r>
            <a:r>
              <a:rPr lang="en-US" dirty="0" smtClean="0"/>
              <a:t> </a:t>
            </a:r>
            <a:r>
              <a:rPr lang="en-US" dirty="0" err="1" smtClean="0"/>
              <a:t>að</a:t>
            </a:r>
            <a:r>
              <a:rPr lang="en-US" dirty="0" smtClean="0"/>
              <a:t> </a:t>
            </a:r>
            <a:r>
              <a:rPr lang="en-US" dirty="0" err="1" smtClean="0"/>
              <a:t>gamla</a:t>
            </a:r>
            <a:r>
              <a:rPr lang="en-US" dirty="0" smtClean="0"/>
              <a:t> </a:t>
            </a:r>
            <a:r>
              <a:rPr lang="en-US" dirty="0" err="1" smtClean="0"/>
              <a:t>leiðin</a:t>
            </a:r>
            <a:r>
              <a:rPr lang="en-US" dirty="0" smtClean="0"/>
              <a:t> </a:t>
            </a:r>
            <a:r>
              <a:rPr lang="en-US" dirty="0" err="1" smtClean="0"/>
              <a:t>hjálpi</a:t>
            </a:r>
            <a:r>
              <a:rPr lang="en-US" dirty="0" smtClean="0"/>
              <a:t> </a:t>
            </a:r>
            <a:r>
              <a:rPr lang="en-US" dirty="0" err="1" smtClean="0"/>
              <a:t>ekkert</a:t>
            </a:r>
            <a:r>
              <a:rPr lang="en-US" dirty="0" smtClean="0"/>
              <a:t> </a:t>
            </a:r>
            <a:r>
              <a:rPr lang="en-US" dirty="0" err="1" smtClean="0"/>
              <a:t>eða</a:t>
            </a:r>
            <a:r>
              <a:rPr lang="en-US" dirty="0" smtClean="0"/>
              <a:t> </a:t>
            </a:r>
            <a:r>
              <a:rPr lang="en-US" dirty="0" err="1" smtClean="0"/>
              <a:t>í</a:t>
            </a:r>
            <a:r>
              <a:rPr lang="en-US" dirty="0" smtClean="0"/>
              <a:t> </a:t>
            </a:r>
            <a:r>
              <a:rPr lang="en-US" dirty="0" err="1" smtClean="0"/>
              <a:t>besta</a:t>
            </a:r>
            <a:r>
              <a:rPr lang="en-US" dirty="0" smtClean="0"/>
              <a:t> </a:t>
            </a:r>
            <a:r>
              <a:rPr lang="en-US" dirty="0" err="1" smtClean="0"/>
              <a:t>falli</a:t>
            </a:r>
            <a:r>
              <a:rPr lang="en-US" dirty="0" smtClean="0"/>
              <a:t> </a:t>
            </a:r>
            <a:r>
              <a:rPr lang="en-US" dirty="0" err="1" smtClean="0"/>
              <a:t>sé</a:t>
            </a:r>
            <a:r>
              <a:rPr lang="en-US" dirty="0" smtClean="0"/>
              <a:t> </a:t>
            </a:r>
            <a:r>
              <a:rPr lang="en-US" dirty="0" err="1" smtClean="0"/>
              <a:t>stundra</a:t>
            </a:r>
            <a:r>
              <a:rPr lang="en-US" dirty="0" smtClean="0"/>
              <a:t> </a:t>
            </a:r>
            <a:r>
              <a:rPr lang="en-US" dirty="0" err="1" smtClean="0"/>
              <a:t>svölun</a:t>
            </a:r>
            <a:r>
              <a:rPr lang="en-US" dirty="0" smtClean="0"/>
              <a:t> </a:t>
            </a:r>
            <a:r>
              <a:rPr lang="en-US" dirty="0" err="1" smtClean="0"/>
              <a:t>eða</a:t>
            </a:r>
            <a:r>
              <a:rPr lang="en-US" dirty="0" smtClean="0"/>
              <a:t> </a:t>
            </a:r>
            <a:r>
              <a:rPr lang="en-US" dirty="0" err="1" smtClean="0"/>
              <a:t>redding</a:t>
            </a:r>
            <a:r>
              <a:rPr lang="en-US" dirty="0" smtClean="0"/>
              <a:t>. </a:t>
            </a:r>
          </a:p>
          <a:p>
            <a:pPr>
              <a:defRPr/>
            </a:pPr>
            <a:endParaRPr lang="en-US" dirty="0" smtClean="0"/>
          </a:p>
          <a:p>
            <a:pPr>
              <a:buFont typeface="Arial" pitchFamily="34" charset="0"/>
              <a:buChar char="•"/>
              <a:defRPr/>
            </a:pPr>
            <a:r>
              <a:rPr lang="en-US" dirty="0" smtClean="0"/>
              <a:t> </a:t>
            </a:r>
            <a:r>
              <a:rPr lang="en-US" dirty="0" err="1" smtClean="0"/>
              <a:t>Þetta</a:t>
            </a:r>
            <a:r>
              <a:rPr lang="en-US" dirty="0" smtClean="0"/>
              <a:t> </a:t>
            </a:r>
            <a:r>
              <a:rPr lang="en-US" dirty="0" err="1" smtClean="0"/>
              <a:t>hefur</a:t>
            </a:r>
            <a:r>
              <a:rPr lang="en-US" dirty="0" smtClean="0"/>
              <a:t> </a:t>
            </a:r>
            <a:r>
              <a:rPr lang="en-US" dirty="0" err="1" smtClean="0"/>
              <a:t>bara</a:t>
            </a:r>
            <a:r>
              <a:rPr lang="en-US" dirty="0" smtClean="0"/>
              <a:t> </a:t>
            </a:r>
            <a:r>
              <a:rPr lang="en-US" dirty="0" err="1" smtClean="0"/>
              <a:t>aukið</a:t>
            </a:r>
            <a:r>
              <a:rPr lang="en-US" dirty="0" smtClean="0"/>
              <a:t> </a:t>
            </a:r>
            <a:r>
              <a:rPr lang="en-US" dirty="0" err="1" smtClean="0"/>
              <a:t>álag</a:t>
            </a:r>
            <a:r>
              <a:rPr lang="en-US" dirty="0" smtClean="0"/>
              <a:t> </a:t>
            </a:r>
            <a:r>
              <a:rPr lang="en-US" dirty="0" err="1" smtClean="0"/>
              <a:t>í</a:t>
            </a:r>
            <a:r>
              <a:rPr lang="en-US" dirty="0" smtClean="0"/>
              <a:t> </a:t>
            </a:r>
            <a:r>
              <a:rPr lang="en-US" dirty="0" err="1" smtClean="0"/>
              <a:t>för</a:t>
            </a:r>
            <a:r>
              <a:rPr lang="en-US" dirty="0" smtClean="0"/>
              <a:t> </a:t>
            </a:r>
            <a:r>
              <a:rPr lang="en-US" dirty="0" err="1" smtClean="0"/>
              <a:t>með</a:t>
            </a:r>
            <a:r>
              <a:rPr lang="en-US" dirty="0" smtClean="0"/>
              <a:t> </a:t>
            </a:r>
            <a:r>
              <a:rPr lang="en-US" dirty="0" err="1" smtClean="0"/>
              <a:t>sér</a:t>
            </a:r>
            <a:r>
              <a:rPr lang="en-US" dirty="0" smtClean="0"/>
              <a:t>, en </a:t>
            </a:r>
            <a:r>
              <a:rPr lang="en-US" dirty="0" err="1" smtClean="0"/>
              <a:t>við</a:t>
            </a:r>
            <a:r>
              <a:rPr lang="en-US" dirty="0" smtClean="0"/>
              <a:t> </a:t>
            </a:r>
            <a:r>
              <a:rPr lang="en-US" dirty="0" err="1" smtClean="0"/>
              <a:t>sjáum</a:t>
            </a:r>
            <a:r>
              <a:rPr lang="en-US" dirty="0" smtClean="0"/>
              <a:t> </a:t>
            </a:r>
            <a:r>
              <a:rPr lang="en-US" dirty="0" err="1" smtClean="0"/>
              <a:t>það</a:t>
            </a:r>
            <a:r>
              <a:rPr lang="en-US" dirty="0" smtClean="0"/>
              <a:t> </a:t>
            </a:r>
            <a:r>
              <a:rPr lang="en-US" dirty="0" err="1" smtClean="0"/>
              <a:t>bara</a:t>
            </a:r>
            <a:r>
              <a:rPr lang="en-US" dirty="0" smtClean="0"/>
              <a:t> </a:t>
            </a:r>
            <a:r>
              <a:rPr lang="en-US" dirty="0" err="1" smtClean="0"/>
              <a:t>ekki</a:t>
            </a:r>
            <a:r>
              <a:rPr lang="en-US" dirty="0" smtClean="0"/>
              <a:t> </a:t>
            </a:r>
            <a:r>
              <a:rPr lang="en-US" dirty="0" err="1" smtClean="0"/>
              <a:t>þá</a:t>
            </a:r>
            <a:r>
              <a:rPr lang="en-US" dirty="0" smtClean="0"/>
              <a:t>. </a:t>
            </a:r>
            <a:r>
              <a:rPr lang="en-US" dirty="0" err="1" smtClean="0"/>
              <a:t>Flest</a:t>
            </a:r>
            <a:r>
              <a:rPr lang="en-US" dirty="0" smtClean="0"/>
              <a:t> </a:t>
            </a:r>
            <a:r>
              <a:rPr lang="en-US" dirty="0" err="1" smtClean="0"/>
              <a:t>af</a:t>
            </a:r>
            <a:r>
              <a:rPr lang="en-US" dirty="0" smtClean="0"/>
              <a:t> </a:t>
            </a:r>
            <a:r>
              <a:rPr lang="en-US" dirty="0" err="1" smtClean="0"/>
              <a:t>því</a:t>
            </a:r>
            <a:r>
              <a:rPr lang="en-US" dirty="0" smtClean="0"/>
              <a:t> </a:t>
            </a:r>
            <a:r>
              <a:rPr lang="en-US" dirty="0" err="1" smtClean="0"/>
              <a:t>sem</a:t>
            </a:r>
            <a:r>
              <a:rPr lang="en-US" dirty="0" smtClean="0"/>
              <a:t> </a:t>
            </a:r>
            <a:r>
              <a:rPr lang="en-US" dirty="0" err="1" smtClean="0"/>
              <a:t>veldur</a:t>
            </a:r>
            <a:r>
              <a:rPr lang="en-US" dirty="0" smtClean="0"/>
              <a:t> </a:t>
            </a:r>
            <a:r>
              <a:rPr lang="en-US" dirty="0" err="1" smtClean="0"/>
              <a:t>spennu</a:t>
            </a:r>
            <a:r>
              <a:rPr lang="en-US" dirty="0" smtClean="0"/>
              <a:t> </a:t>
            </a:r>
            <a:r>
              <a:rPr lang="en-US" dirty="0" err="1" smtClean="0"/>
              <a:t>í</a:t>
            </a:r>
            <a:r>
              <a:rPr lang="en-US" dirty="0" smtClean="0"/>
              <a:t> </a:t>
            </a:r>
            <a:r>
              <a:rPr lang="en-US" dirty="0" err="1" smtClean="0"/>
              <a:t>lífi</a:t>
            </a:r>
            <a:r>
              <a:rPr lang="en-US" dirty="0" smtClean="0"/>
              <a:t> </a:t>
            </a:r>
            <a:r>
              <a:rPr lang="en-US" dirty="0" err="1" smtClean="0"/>
              <a:t>okkur</a:t>
            </a:r>
            <a:r>
              <a:rPr lang="en-US" dirty="0" smtClean="0"/>
              <a:t> </a:t>
            </a:r>
            <a:r>
              <a:rPr lang="en-US" dirty="0" err="1" smtClean="0"/>
              <a:t>er</a:t>
            </a:r>
            <a:r>
              <a:rPr lang="en-US" dirty="0" smtClean="0"/>
              <a:t> </a:t>
            </a:r>
            <a:r>
              <a:rPr lang="en-US" dirty="0" err="1" smtClean="0"/>
              <a:t>tilkomið</a:t>
            </a:r>
            <a:r>
              <a:rPr lang="en-US" dirty="0" smtClean="0"/>
              <a:t> </a:t>
            </a:r>
            <a:r>
              <a:rPr lang="en-US" dirty="0" err="1" smtClean="0"/>
              <a:t>út</a:t>
            </a:r>
            <a:r>
              <a:rPr lang="en-US" dirty="0" smtClean="0"/>
              <a:t> </a:t>
            </a:r>
            <a:r>
              <a:rPr lang="en-US" dirty="0" err="1" smtClean="0"/>
              <a:t>frá</a:t>
            </a:r>
            <a:r>
              <a:rPr lang="en-US" dirty="0" smtClean="0"/>
              <a:t> </a:t>
            </a:r>
            <a:r>
              <a:rPr lang="en-US" dirty="0" err="1" smtClean="0"/>
              <a:t>þessu</a:t>
            </a:r>
            <a:r>
              <a:rPr lang="en-US" dirty="0" smtClean="0"/>
              <a:t>.</a:t>
            </a:r>
          </a:p>
          <a:p>
            <a:pPr>
              <a:defRPr/>
            </a:pPr>
            <a:endParaRPr lang="en-US" dirty="0" smtClean="0"/>
          </a:p>
          <a:p>
            <a:pPr>
              <a:buFont typeface="Arial" pitchFamily="34" charset="0"/>
              <a:buChar char="•"/>
              <a:defRPr/>
            </a:pPr>
            <a:r>
              <a:rPr lang="en-US" dirty="0" smtClean="0"/>
              <a:t> </a:t>
            </a:r>
            <a:r>
              <a:rPr lang="en-US" dirty="0" err="1" smtClean="0"/>
              <a:t>Leiðin</a:t>
            </a:r>
            <a:r>
              <a:rPr lang="en-US" dirty="0" smtClean="0"/>
              <a:t> </a:t>
            </a:r>
            <a:r>
              <a:rPr lang="en-US" dirty="0" err="1" smtClean="0"/>
              <a:t>út</a:t>
            </a:r>
            <a:r>
              <a:rPr lang="en-US" dirty="0" smtClean="0"/>
              <a:t> </a:t>
            </a:r>
            <a:r>
              <a:rPr lang="en-US" dirty="0" err="1" smtClean="0"/>
              <a:t>úr</a:t>
            </a:r>
            <a:r>
              <a:rPr lang="en-US" dirty="0" smtClean="0"/>
              <a:t> </a:t>
            </a:r>
            <a:r>
              <a:rPr lang="en-US" dirty="0" err="1" smtClean="0"/>
              <a:t>þessu</a:t>
            </a:r>
            <a:r>
              <a:rPr lang="en-US" dirty="0" smtClean="0"/>
              <a:t> </a:t>
            </a:r>
            <a:r>
              <a:rPr lang="en-US" dirty="0" err="1" smtClean="0"/>
              <a:t>er</a:t>
            </a:r>
            <a:r>
              <a:rPr lang="en-US" dirty="0" smtClean="0"/>
              <a:t> </a:t>
            </a:r>
            <a:r>
              <a:rPr lang="en-US" dirty="0" err="1" smtClean="0"/>
              <a:t>að</a:t>
            </a:r>
            <a:r>
              <a:rPr lang="en-US" dirty="0" smtClean="0"/>
              <a:t> </a:t>
            </a:r>
            <a:r>
              <a:rPr lang="en-US" dirty="0" err="1" smtClean="0"/>
              <a:t>samþykja</a:t>
            </a:r>
            <a:r>
              <a:rPr lang="en-US" dirty="0" smtClean="0"/>
              <a:t> </a:t>
            </a:r>
            <a:r>
              <a:rPr lang="en-US" dirty="0" err="1" smtClean="0"/>
              <a:t>staðreyndirnar</a:t>
            </a:r>
            <a:r>
              <a:rPr lang="en-US" dirty="0" smtClean="0"/>
              <a:t> </a:t>
            </a:r>
            <a:r>
              <a:rPr lang="en-US" dirty="0" err="1" smtClean="0"/>
              <a:t>og</a:t>
            </a:r>
            <a:r>
              <a:rPr lang="en-US" dirty="0" smtClean="0"/>
              <a:t> </a:t>
            </a:r>
            <a:r>
              <a:rPr lang="en-US" dirty="0" err="1" smtClean="0"/>
              <a:t>læra</a:t>
            </a:r>
            <a:r>
              <a:rPr lang="en-US" dirty="0" smtClean="0"/>
              <a:t> </a:t>
            </a:r>
            <a:r>
              <a:rPr lang="en-US" dirty="0" err="1" smtClean="0"/>
              <a:t>að</a:t>
            </a:r>
            <a:r>
              <a:rPr lang="en-US" dirty="0" smtClean="0"/>
              <a:t> </a:t>
            </a:r>
            <a:r>
              <a:rPr lang="en-US" dirty="0" err="1" smtClean="0"/>
              <a:t>elska</a:t>
            </a:r>
            <a:r>
              <a:rPr lang="en-US" dirty="0" smtClean="0"/>
              <a:t> </a:t>
            </a:r>
            <a:r>
              <a:rPr lang="en-US" dirty="0" err="1" smtClean="0"/>
              <a:t>það</a:t>
            </a:r>
            <a:r>
              <a:rPr lang="en-US" dirty="0" smtClean="0"/>
              <a:t> </a:t>
            </a:r>
            <a:r>
              <a:rPr lang="en-US" dirty="0" err="1" smtClean="0"/>
              <a:t>sem</a:t>
            </a:r>
            <a:r>
              <a:rPr lang="en-US" dirty="0" smtClean="0"/>
              <a:t> </a:t>
            </a:r>
            <a:r>
              <a:rPr lang="en-US" dirty="0" err="1" smtClean="0"/>
              <a:t>er</a:t>
            </a:r>
            <a:r>
              <a:rPr lang="en-US" dirty="0" smtClean="0"/>
              <a:t>. </a:t>
            </a:r>
            <a:r>
              <a:rPr lang="en-US" dirty="0" err="1" smtClean="0"/>
              <a:t>Ef</a:t>
            </a:r>
            <a:r>
              <a:rPr lang="en-US" dirty="0" smtClean="0"/>
              <a:t> </a:t>
            </a:r>
            <a:r>
              <a:rPr lang="en-US" dirty="0" err="1" smtClean="0"/>
              <a:t>það</a:t>
            </a:r>
            <a:r>
              <a:rPr lang="en-US" dirty="0" smtClean="0"/>
              <a:t> </a:t>
            </a:r>
            <a:r>
              <a:rPr lang="en-US" dirty="0" err="1" smtClean="0"/>
              <a:t>er</a:t>
            </a:r>
            <a:r>
              <a:rPr lang="en-US" dirty="0" smtClean="0"/>
              <a:t> </a:t>
            </a:r>
            <a:r>
              <a:rPr lang="en-US" dirty="0" err="1" smtClean="0"/>
              <a:t>vont</a:t>
            </a:r>
            <a:r>
              <a:rPr lang="en-US" dirty="0" smtClean="0"/>
              <a:t> </a:t>
            </a:r>
            <a:r>
              <a:rPr lang="en-US" dirty="0" err="1" smtClean="0"/>
              <a:t>veður</a:t>
            </a:r>
            <a:r>
              <a:rPr lang="en-US" dirty="0" smtClean="0"/>
              <a:t>, </a:t>
            </a:r>
            <a:r>
              <a:rPr lang="en-US" dirty="0" err="1" smtClean="0"/>
              <a:t>vertu</a:t>
            </a:r>
            <a:r>
              <a:rPr lang="en-US" dirty="0" smtClean="0"/>
              <a:t> </a:t>
            </a:r>
            <a:r>
              <a:rPr lang="en-US" dirty="0" err="1" smtClean="0"/>
              <a:t>þá</a:t>
            </a:r>
            <a:r>
              <a:rPr lang="en-US" dirty="0" smtClean="0"/>
              <a:t> </a:t>
            </a:r>
            <a:r>
              <a:rPr lang="en-US" dirty="0" err="1" smtClean="0"/>
              <a:t>inni</a:t>
            </a:r>
            <a:r>
              <a:rPr lang="en-US" dirty="0" smtClean="0"/>
              <a:t> </a:t>
            </a:r>
            <a:r>
              <a:rPr lang="en-US" dirty="0" err="1" smtClean="0"/>
              <a:t>eða</a:t>
            </a:r>
            <a:r>
              <a:rPr lang="en-US" dirty="0" smtClean="0"/>
              <a:t> </a:t>
            </a:r>
            <a:r>
              <a:rPr lang="en-US" dirty="0" err="1" smtClean="0"/>
              <a:t>klæddu</a:t>
            </a:r>
            <a:r>
              <a:rPr lang="en-US" dirty="0" smtClean="0"/>
              <a:t> </a:t>
            </a:r>
            <a:r>
              <a:rPr lang="en-US" dirty="0" err="1" smtClean="0"/>
              <a:t>þig</a:t>
            </a:r>
            <a:r>
              <a:rPr lang="en-US" dirty="0" smtClean="0"/>
              <a:t> </a:t>
            </a:r>
            <a:r>
              <a:rPr lang="en-US" dirty="0" err="1" smtClean="0"/>
              <a:t>í</a:t>
            </a:r>
            <a:r>
              <a:rPr lang="en-US" dirty="0" smtClean="0"/>
              <a:t> </a:t>
            </a:r>
            <a:r>
              <a:rPr lang="en-US" dirty="0" err="1" smtClean="0"/>
              <a:t>samræmi</a:t>
            </a:r>
            <a:r>
              <a:rPr lang="en-US" dirty="0" smtClean="0"/>
              <a:t> </a:t>
            </a:r>
            <a:r>
              <a:rPr lang="en-US" dirty="0" err="1" smtClean="0"/>
              <a:t>við</a:t>
            </a:r>
            <a:r>
              <a:rPr lang="en-US" dirty="0" smtClean="0"/>
              <a:t> </a:t>
            </a:r>
            <a:r>
              <a:rPr lang="en-US" dirty="0" err="1" smtClean="0"/>
              <a:t>það</a:t>
            </a:r>
            <a:r>
              <a:rPr lang="en-US" dirty="0" smtClean="0"/>
              <a:t>. </a:t>
            </a:r>
            <a:r>
              <a:rPr lang="en-US" dirty="0" err="1" smtClean="0"/>
              <a:t>Ekki</a:t>
            </a:r>
            <a:r>
              <a:rPr lang="en-US" dirty="0" smtClean="0"/>
              <a:t> </a:t>
            </a:r>
            <a:r>
              <a:rPr lang="en-US" dirty="0" err="1" smtClean="0"/>
              <a:t>kvarta</a:t>
            </a:r>
            <a:r>
              <a:rPr lang="en-US" dirty="0" smtClean="0"/>
              <a:t> </a:t>
            </a:r>
            <a:r>
              <a:rPr lang="en-US" dirty="0" err="1" smtClean="0"/>
              <a:t>yfir</a:t>
            </a:r>
            <a:r>
              <a:rPr lang="en-US" dirty="0" smtClean="0"/>
              <a:t> </a:t>
            </a:r>
            <a:r>
              <a:rPr lang="en-US" dirty="0" err="1" smtClean="0"/>
              <a:t>myrkrinu</a:t>
            </a:r>
            <a:r>
              <a:rPr lang="en-US" dirty="0" smtClean="0"/>
              <a:t> – </a:t>
            </a:r>
            <a:r>
              <a:rPr lang="en-US" dirty="0" err="1" smtClean="0"/>
              <a:t>kveiktu</a:t>
            </a:r>
            <a:r>
              <a:rPr lang="en-US" dirty="0" smtClean="0"/>
              <a:t> </a:t>
            </a:r>
            <a:r>
              <a:rPr lang="en-US" dirty="0" err="1" smtClean="0"/>
              <a:t>frekar</a:t>
            </a:r>
            <a:r>
              <a:rPr lang="en-US" dirty="0" smtClean="0"/>
              <a:t> </a:t>
            </a:r>
            <a:r>
              <a:rPr lang="en-US" dirty="0" err="1" smtClean="0"/>
              <a:t>á</a:t>
            </a:r>
            <a:r>
              <a:rPr lang="en-US" dirty="0" smtClean="0"/>
              <a:t> </a:t>
            </a:r>
            <a:r>
              <a:rPr lang="en-US" dirty="0" err="1" smtClean="0"/>
              <a:t>kerti</a:t>
            </a:r>
            <a:r>
              <a:rPr lang="en-US" dirty="0" smtClean="0"/>
              <a:t>. </a:t>
            </a:r>
            <a:r>
              <a:rPr lang="en-US" dirty="0" err="1" smtClean="0"/>
              <a:t>Það</a:t>
            </a:r>
            <a:r>
              <a:rPr lang="en-US" dirty="0" smtClean="0"/>
              <a:t> </a:t>
            </a:r>
            <a:r>
              <a:rPr lang="en-US" dirty="0" err="1" smtClean="0"/>
              <a:t>þýðir</a:t>
            </a:r>
            <a:r>
              <a:rPr lang="en-US" dirty="0" smtClean="0"/>
              <a:t> </a:t>
            </a:r>
            <a:r>
              <a:rPr lang="en-US" dirty="0" err="1" smtClean="0"/>
              <a:t>gerðu</a:t>
            </a:r>
            <a:r>
              <a:rPr lang="en-US" dirty="0" smtClean="0"/>
              <a:t> </a:t>
            </a:r>
            <a:r>
              <a:rPr lang="en-US" dirty="0" err="1" smtClean="0"/>
              <a:t>eitthvað</a:t>
            </a:r>
            <a:r>
              <a:rPr lang="en-US" dirty="0" smtClean="0"/>
              <a:t> </a:t>
            </a:r>
            <a:r>
              <a:rPr lang="en-US" dirty="0" err="1" smtClean="0"/>
              <a:t>uppbyggjandi</a:t>
            </a:r>
            <a:r>
              <a:rPr lang="en-US" dirty="0" smtClean="0"/>
              <a:t> </a:t>
            </a:r>
            <a:r>
              <a:rPr lang="en-US" dirty="0" err="1" smtClean="0"/>
              <a:t>í</a:t>
            </a:r>
            <a:r>
              <a:rPr lang="en-US" dirty="0" smtClean="0"/>
              <a:t> </a:t>
            </a:r>
            <a:r>
              <a:rPr lang="en-US" dirty="0" err="1" smtClean="0"/>
              <a:t>málinu</a:t>
            </a:r>
            <a:r>
              <a:rPr lang="en-US" dirty="0" smtClean="0"/>
              <a:t> </a:t>
            </a:r>
            <a:r>
              <a:rPr lang="en-US" dirty="0" err="1" smtClean="0"/>
              <a:t>í</a:t>
            </a:r>
            <a:r>
              <a:rPr lang="en-US" dirty="0" smtClean="0"/>
              <a:t> </a:t>
            </a:r>
            <a:r>
              <a:rPr lang="en-US" dirty="0" err="1" smtClean="0"/>
              <a:t>stað</a:t>
            </a:r>
            <a:r>
              <a:rPr lang="en-US" dirty="0" smtClean="0"/>
              <a:t> </a:t>
            </a:r>
            <a:r>
              <a:rPr lang="en-US" dirty="0" err="1" smtClean="0"/>
              <a:t>þess</a:t>
            </a:r>
            <a:r>
              <a:rPr lang="en-US" dirty="0" smtClean="0"/>
              <a:t> </a:t>
            </a:r>
            <a:r>
              <a:rPr lang="en-US" dirty="0" err="1" smtClean="0"/>
              <a:t>að</a:t>
            </a:r>
            <a:r>
              <a:rPr lang="en-US" dirty="0" smtClean="0"/>
              <a:t> </a:t>
            </a:r>
            <a:r>
              <a:rPr lang="en-US" dirty="0" err="1" smtClean="0"/>
              <a:t>stinga</a:t>
            </a:r>
            <a:r>
              <a:rPr lang="en-US" dirty="0" smtClean="0"/>
              <a:t> </a:t>
            </a:r>
            <a:r>
              <a:rPr lang="en-US" dirty="0" err="1" smtClean="0"/>
              <a:t>höfðinu</a:t>
            </a:r>
            <a:r>
              <a:rPr lang="en-US" dirty="0" smtClean="0"/>
              <a:t> </a:t>
            </a:r>
            <a:r>
              <a:rPr lang="en-US" dirty="0" err="1" smtClean="0"/>
              <a:t>í</a:t>
            </a:r>
            <a:r>
              <a:rPr lang="en-US" dirty="0" smtClean="0"/>
              <a:t> </a:t>
            </a:r>
            <a:r>
              <a:rPr lang="en-US" dirty="0" err="1" smtClean="0"/>
              <a:t>sandinn</a:t>
            </a:r>
            <a:r>
              <a:rPr lang="en-US" dirty="0" smtClean="0"/>
              <a:t>.</a:t>
            </a:r>
          </a:p>
          <a:p>
            <a:pPr>
              <a:defRPr/>
            </a:pPr>
            <a:endParaRPr lang="en-US" dirty="0" smtClean="0"/>
          </a:p>
          <a:p>
            <a:pPr>
              <a:buFont typeface="Arial" pitchFamily="34" charset="0"/>
              <a:buChar char="•"/>
              <a:defRPr/>
            </a:pPr>
            <a:r>
              <a:rPr lang="en-US" dirty="0" smtClean="0"/>
              <a:t> </a:t>
            </a:r>
            <a:r>
              <a:rPr lang="en-US" dirty="0" err="1" smtClean="0"/>
              <a:t>Það</a:t>
            </a:r>
            <a:r>
              <a:rPr lang="en-US" dirty="0" smtClean="0"/>
              <a:t> </a:t>
            </a:r>
            <a:r>
              <a:rPr lang="en-US" dirty="0" err="1" smtClean="0"/>
              <a:t>er</a:t>
            </a:r>
            <a:r>
              <a:rPr lang="en-US" dirty="0" smtClean="0"/>
              <a:t> </a:t>
            </a:r>
            <a:r>
              <a:rPr lang="en-US" dirty="0" err="1" smtClean="0"/>
              <a:t>ekki</a:t>
            </a:r>
            <a:r>
              <a:rPr lang="en-US" dirty="0" smtClean="0"/>
              <a:t> </a:t>
            </a:r>
            <a:r>
              <a:rPr lang="en-US" dirty="0" err="1" smtClean="0"/>
              <a:t>uppgjöf</a:t>
            </a:r>
            <a:r>
              <a:rPr lang="en-US" dirty="0" smtClean="0"/>
              <a:t> </a:t>
            </a:r>
            <a:r>
              <a:rPr lang="en-US" dirty="0" err="1" smtClean="0"/>
              <a:t>að</a:t>
            </a:r>
            <a:r>
              <a:rPr lang="en-US" dirty="0" smtClean="0"/>
              <a:t> </a:t>
            </a:r>
            <a:r>
              <a:rPr lang="en-US" dirty="0" err="1" smtClean="0"/>
              <a:t>samþykja</a:t>
            </a:r>
            <a:r>
              <a:rPr lang="en-US" dirty="0" smtClean="0"/>
              <a:t> </a:t>
            </a:r>
            <a:r>
              <a:rPr lang="en-US" dirty="0" err="1" smtClean="0"/>
              <a:t>veruleikann</a:t>
            </a:r>
            <a:r>
              <a:rPr lang="en-US" dirty="0" smtClean="0"/>
              <a:t>. </a:t>
            </a:r>
            <a:r>
              <a:rPr lang="en-US" dirty="0" err="1" smtClean="0"/>
              <a:t>Þú</a:t>
            </a:r>
            <a:r>
              <a:rPr lang="en-US" dirty="0" smtClean="0"/>
              <a:t> </a:t>
            </a:r>
            <a:r>
              <a:rPr lang="en-US" dirty="0" err="1" smtClean="0"/>
              <a:t>verður</a:t>
            </a:r>
            <a:r>
              <a:rPr lang="en-US" dirty="0" smtClean="0"/>
              <a:t> </a:t>
            </a:r>
            <a:r>
              <a:rPr lang="en-US" dirty="0" err="1" smtClean="0"/>
              <a:t>að</a:t>
            </a:r>
            <a:r>
              <a:rPr lang="en-US" dirty="0" smtClean="0"/>
              <a:t> </a:t>
            </a:r>
            <a:r>
              <a:rPr lang="en-US" dirty="0" err="1" smtClean="0"/>
              <a:t>gera</a:t>
            </a:r>
            <a:r>
              <a:rPr lang="en-US" dirty="0" smtClean="0"/>
              <a:t> </a:t>
            </a:r>
            <a:r>
              <a:rPr lang="en-US" dirty="0" err="1" smtClean="0"/>
              <a:t>það</a:t>
            </a:r>
            <a:r>
              <a:rPr lang="en-US" dirty="0" smtClean="0"/>
              <a:t> </a:t>
            </a:r>
            <a:r>
              <a:rPr lang="en-US" dirty="0" err="1" smtClean="0"/>
              <a:t>til</a:t>
            </a:r>
            <a:r>
              <a:rPr lang="en-US" dirty="0" smtClean="0"/>
              <a:t> </a:t>
            </a:r>
            <a:r>
              <a:rPr lang="en-US" dirty="0" err="1" smtClean="0"/>
              <a:t>þess</a:t>
            </a:r>
            <a:r>
              <a:rPr lang="en-US" dirty="0" smtClean="0"/>
              <a:t> </a:t>
            </a:r>
            <a:r>
              <a:rPr lang="en-US" dirty="0" err="1" smtClean="0"/>
              <a:t>að</a:t>
            </a:r>
            <a:r>
              <a:rPr lang="en-US" dirty="0" smtClean="0"/>
              <a:t> </a:t>
            </a:r>
            <a:r>
              <a:rPr lang="en-US" dirty="0" err="1" smtClean="0"/>
              <a:t>geta</a:t>
            </a:r>
            <a:r>
              <a:rPr lang="en-US" dirty="0" smtClean="0"/>
              <a:t> </a:t>
            </a:r>
            <a:r>
              <a:rPr lang="en-US" dirty="0" err="1" smtClean="0"/>
              <a:t>skoðað</a:t>
            </a:r>
            <a:r>
              <a:rPr lang="en-US" dirty="0" smtClean="0"/>
              <a:t> </a:t>
            </a:r>
            <a:r>
              <a:rPr lang="en-US" dirty="0" err="1" smtClean="0"/>
              <a:t>hver</a:t>
            </a:r>
            <a:r>
              <a:rPr lang="en-US" dirty="0" smtClean="0"/>
              <a:t> </a:t>
            </a:r>
            <a:r>
              <a:rPr lang="en-US" dirty="0" err="1" smtClean="0"/>
              <a:t>staðan</a:t>
            </a:r>
            <a:r>
              <a:rPr lang="en-US" dirty="0" smtClean="0"/>
              <a:t> </a:t>
            </a:r>
            <a:r>
              <a:rPr lang="en-US" dirty="0" err="1" smtClean="0"/>
              <a:t>er</a:t>
            </a:r>
            <a:r>
              <a:rPr lang="en-US" dirty="0" smtClean="0"/>
              <a:t> </a:t>
            </a:r>
            <a:r>
              <a:rPr lang="en-US" dirty="0" err="1" smtClean="0"/>
              <a:t>og</a:t>
            </a:r>
            <a:r>
              <a:rPr lang="en-US" dirty="0" smtClean="0"/>
              <a:t> </a:t>
            </a:r>
            <a:r>
              <a:rPr lang="en-US" dirty="0" err="1" smtClean="0"/>
              <a:t>tekið</a:t>
            </a:r>
            <a:r>
              <a:rPr lang="en-US" dirty="0" smtClean="0"/>
              <a:t> </a:t>
            </a:r>
            <a:r>
              <a:rPr lang="en-US" dirty="0" err="1" smtClean="0"/>
              <a:t>raunhæfar</a:t>
            </a:r>
            <a:r>
              <a:rPr lang="en-US" dirty="0" smtClean="0"/>
              <a:t> </a:t>
            </a:r>
            <a:r>
              <a:rPr lang="en-US" dirty="0" err="1" smtClean="0"/>
              <a:t>og</a:t>
            </a:r>
            <a:r>
              <a:rPr lang="en-US" dirty="0" smtClean="0"/>
              <a:t> </a:t>
            </a:r>
            <a:r>
              <a:rPr lang="en-US" dirty="0" err="1" smtClean="0"/>
              <a:t>rökréttar</a:t>
            </a:r>
            <a:r>
              <a:rPr lang="en-US" dirty="0" smtClean="0"/>
              <a:t> </a:t>
            </a:r>
            <a:r>
              <a:rPr lang="en-US" dirty="0" err="1" smtClean="0"/>
              <a:t>ákvarðanir</a:t>
            </a:r>
            <a:r>
              <a:rPr lang="en-US" dirty="0" smtClean="0"/>
              <a:t> </a:t>
            </a:r>
            <a:r>
              <a:rPr lang="en-US" dirty="0" err="1" smtClean="0"/>
              <a:t>í</a:t>
            </a:r>
            <a:r>
              <a:rPr lang="en-US" dirty="0" smtClean="0"/>
              <a:t> </a:t>
            </a:r>
            <a:r>
              <a:rPr lang="en-US" dirty="0" err="1" smtClean="0"/>
              <a:t>málinu</a:t>
            </a:r>
            <a:r>
              <a:rPr lang="en-US" dirty="0" smtClean="0"/>
              <a:t>. </a:t>
            </a:r>
            <a:r>
              <a:rPr lang="en-US" dirty="0" err="1" smtClean="0"/>
              <a:t>Það</a:t>
            </a:r>
            <a:r>
              <a:rPr lang="en-US" dirty="0" smtClean="0"/>
              <a:t> </a:t>
            </a:r>
            <a:r>
              <a:rPr lang="en-US" dirty="0" err="1" smtClean="0"/>
              <a:t>er</a:t>
            </a:r>
            <a:r>
              <a:rPr lang="en-US" dirty="0" smtClean="0"/>
              <a:t> </a:t>
            </a:r>
            <a:r>
              <a:rPr lang="en-US" dirty="0" err="1" smtClean="0"/>
              <a:t>ekki</a:t>
            </a:r>
            <a:r>
              <a:rPr lang="en-US" dirty="0" smtClean="0"/>
              <a:t> </a:t>
            </a:r>
            <a:r>
              <a:rPr lang="en-US" dirty="0" err="1" smtClean="0"/>
              <a:t>verið</a:t>
            </a:r>
            <a:r>
              <a:rPr lang="en-US" dirty="0" smtClean="0"/>
              <a:t> </a:t>
            </a:r>
            <a:r>
              <a:rPr lang="en-US" dirty="0" err="1" smtClean="0"/>
              <a:t>að</a:t>
            </a:r>
            <a:r>
              <a:rPr lang="en-US" dirty="0" smtClean="0"/>
              <a:t> </a:t>
            </a:r>
            <a:r>
              <a:rPr lang="en-US" dirty="0" err="1" smtClean="0"/>
              <a:t>biðja</a:t>
            </a:r>
            <a:r>
              <a:rPr lang="en-US" dirty="0" smtClean="0"/>
              <a:t> </a:t>
            </a:r>
            <a:r>
              <a:rPr lang="en-US" dirty="0" err="1" smtClean="0"/>
              <a:t>þig</a:t>
            </a:r>
            <a:r>
              <a:rPr lang="en-US" dirty="0" smtClean="0"/>
              <a:t> um </a:t>
            </a:r>
            <a:r>
              <a:rPr lang="en-US" dirty="0" err="1" smtClean="0"/>
              <a:t>að</a:t>
            </a:r>
            <a:r>
              <a:rPr lang="en-US" dirty="0" smtClean="0"/>
              <a:t> </a:t>
            </a:r>
            <a:r>
              <a:rPr lang="en-US" dirty="0" err="1" smtClean="0"/>
              <a:t>gefast</a:t>
            </a:r>
            <a:r>
              <a:rPr lang="en-US" dirty="0" smtClean="0"/>
              <a:t> </a:t>
            </a:r>
            <a:r>
              <a:rPr lang="en-US" dirty="0" err="1" smtClean="0"/>
              <a:t>upp</a:t>
            </a:r>
            <a:r>
              <a:rPr lang="en-US" dirty="0" smtClean="0"/>
              <a:t> </a:t>
            </a:r>
            <a:r>
              <a:rPr lang="en-US" dirty="0" err="1" smtClean="0"/>
              <a:t>heldur</a:t>
            </a:r>
            <a:r>
              <a:rPr lang="en-US" dirty="0" smtClean="0"/>
              <a:t> </a:t>
            </a:r>
            <a:r>
              <a:rPr lang="en-US" dirty="0" err="1" smtClean="0"/>
              <a:t>að</a:t>
            </a:r>
            <a:r>
              <a:rPr lang="en-US" dirty="0" smtClean="0"/>
              <a:t> </a:t>
            </a:r>
            <a:r>
              <a:rPr lang="en-US" dirty="0" err="1" smtClean="0"/>
              <a:t>draga</a:t>
            </a:r>
            <a:r>
              <a:rPr lang="en-US" dirty="0" smtClean="0"/>
              <a:t> </a:t>
            </a:r>
            <a:r>
              <a:rPr lang="en-US" dirty="0" err="1" smtClean="0"/>
              <a:t>út</a:t>
            </a:r>
            <a:r>
              <a:rPr lang="en-US" dirty="0" smtClean="0"/>
              <a:t> </a:t>
            </a:r>
            <a:r>
              <a:rPr lang="en-US" dirty="0" err="1" smtClean="0"/>
              <a:t>þeirri</a:t>
            </a:r>
            <a:r>
              <a:rPr lang="en-US" dirty="0" smtClean="0"/>
              <a:t> </a:t>
            </a:r>
            <a:r>
              <a:rPr lang="en-US" dirty="0" err="1" smtClean="0"/>
              <a:t>spennu</a:t>
            </a:r>
            <a:r>
              <a:rPr lang="en-US" dirty="0" smtClean="0"/>
              <a:t> </a:t>
            </a:r>
            <a:r>
              <a:rPr lang="en-US" dirty="0" err="1" smtClean="0"/>
              <a:t>sem</a:t>
            </a:r>
            <a:r>
              <a:rPr lang="en-US" dirty="0" smtClean="0"/>
              <a:t> </a:t>
            </a:r>
            <a:r>
              <a:rPr lang="en-US" dirty="0" err="1" smtClean="0"/>
              <a:t>myndast</a:t>
            </a:r>
            <a:r>
              <a:rPr lang="en-US" dirty="0" smtClean="0"/>
              <a:t> </a:t>
            </a:r>
            <a:r>
              <a:rPr lang="en-US" dirty="0" err="1" smtClean="0"/>
              <a:t>við</a:t>
            </a:r>
            <a:r>
              <a:rPr lang="en-US" dirty="0" smtClean="0"/>
              <a:t> </a:t>
            </a:r>
            <a:r>
              <a:rPr lang="en-US" dirty="0" err="1" smtClean="0"/>
              <a:t>að</a:t>
            </a:r>
            <a:r>
              <a:rPr lang="en-US" dirty="0" smtClean="0"/>
              <a:t> </a:t>
            </a:r>
            <a:r>
              <a:rPr lang="en-US" dirty="0" err="1" smtClean="0"/>
              <a:t>vilja</a:t>
            </a:r>
            <a:r>
              <a:rPr lang="en-US" dirty="0" smtClean="0"/>
              <a:t> </a:t>
            </a:r>
            <a:r>
              <a:rPr lang="en-US" dirty="0" err="1" smtClean="0"/>
              <a:t>hafa</a:t>
            </a:r>
            <a:r>
              <a:rPr lang="en-US" dirty="0" smtClean="0"/>
              <a:t> </a:t>
            </a:r>
            <a:r>
              <a:rPr lang="en-US" dirty="0" err="1" smtClean="0"/>
              <a:t>hlutina</a:t>
            </a:r>
            <a:r>
              <a:rPr lang="en-US" dirty="0" smtClean="0"/>
              <a:t> </a:t>
            </a:r>
            <a:r>
              <a:rPr lang="en-US" dirty="0" err="1" smtClean="0"/>
              <a:t>öðurvísi</a:t>
            </a:r>
            <a:r>
              <a:rPr lang="en-US" dirty="0" smtClean="0"/>
              <a:t> en </a:t>
            </a:r>
            <a:r>
              <a:rPr lang="en-US" dirty="0" err="1" smtClean="0"/>
              <a:t>þeir</a:t>
            </a:r>
            <a:r>
              <a:rPr lang="en-US" dirty="0" smtClean="0"/>
              <a:t> </a:t>
            </a:r>
            <a:r>
              <a:rPr lang="en-US" dirty="0" err="1" smtClean="0"/>
              <a:t>eru</a:t>
            </a:r>
            <a:r>
              <a:rPr lang="en-US" dirty="0" smtClean="0"/>
              <a:t>. </a:t>
            </a:r>
            <a:r>
              <a:rPr lang="en-US" dirty="0" err="1" smtClean="0"/>
              <a:t>Þegar</a:t>
            </a:r>
            <a:r>
              <a:rPr lang="en-US" dirty="0" smtClean="0"/>
              <a:t> </a:t>
            </a:r>
            <a:r>
              <a:rPr lang="en-US" dirty="0" err="1" smtClean="0"/>
              <a:t>spennan</a:t>
            </a:r>
            <a:r>
              <a:rPr lang="en-US" dirty="0" smtClean="0"/>
              <a:t> </a:t>
            </a:r>
            <a:r>
              <a:rPr lang="en-US" dirty="0" err="1" smtClean="0"/>
              <a:t>er</a:t>
            </a:r>
            <a:r>
              <a:rPr lang="en-US" dirty="0" smtClean="0"/>
              <a:t> </a:t>
            </a:r>
            <a:r>
              <a:rPr lang="en-US" dirty="0" err="1" smtClean="0"/>
              <a:t>farin</a:t>
            </a:r>
            <a:r>
              <a:rPr lang="en-US" dirty="0" smtClean="0"/>
              <a:t> </a:t>
            </a:r>
            <a:r>
              <a:rPr lang="en-US" dirty="0" err="1" smtClean="0"/>
              <a:t>hefur</a:t>
            </a:r>
            <a:r>
              <a:rPr lang="en-US" dirty="0" smtClean="0"/>
              <a:t> </a:t>
            </a:r>
            <a:r>
              <a:rPr lang="en-US" dirty="0" err="1" smtClean="0"/>
              <a:t>þú</a:t>
            </a:r>
            <a:r>
              <a:rPr lang="en-US" dirty="0" smtClean="0"/>
              <a:t> </a:t>
            </a:r>
            <a:r>
              <a:rPr lang="en-US" dirty="0" err="1" smtClean="0"/>
              <a:t>miklu</a:t>
            </a:r>
            <a:r>
              <a:rPr lang="en-US" dirty="0" smtClean="0"/>
              <a:t> </a:t>
            </a:r>
            <a:r>
              <a:rPr lang="en-US" dirty="0" err="1" smtClean="0"/>
              <a:t>meiri</a:t>
            </a:r>
            <a:r>
              <a:rPr lang="en-US" dirty="0" smtClean="0"/>
              <a:t> </a:t>
            </a:r>
            <a:r>
              <a:rPr lang="en-US" dirty="0" err="1" smtClean="0"/>
              <a:t>möguleika</a:t>
            </a:r>
            <a:r>
              <a:rPr lang="en-US" dirty="0" smtClean="0"/>
              <a:t> </a:t>
            </a:r>
            <a:r>
              <a:rPr lang="en-US" dirty="0" err="1" smtClean="0"/>
              <a:t>á</a:t>
            </a:r>
            <a:r>
              <a:rPr lang="en-US" dirty="0" smtClean="0"/>
              <a:t> </a:t>
            </a:r>
            <a:r>
              <a:rPr lang="en-US" dirty="0" err="1" smtClean="0"/>
              <a:t>að</a:t>
            </a:r>
            <a:r>
              <a:rPr lang="en-US" dirty="0" smtClean="0"/>
              <a:t> </a:t>
            </a:r>
            <a:r>
              <a:rPr lang="en-US" dirty="0" err="1" smtClean="0"/>
              <a:t>takast</a:t>
            </a:r>
            <a:r>
              <a:rPr lang="en-US" dirty="0" smtClean="0"/>
              <a:t> </a:t>
            </a:r>
            <a:r>
              <a:rPr lang="en-US" dirty="0" err="1" smtClean="0"/>
              <a:t>á</a:t>
            </a:r>
            <a:r>
              <a:rPr lang="en-US" dirty="0" smtClean="0"/>
              <a:t> </a:t>
            </a:r>
            <a:r>
              <a:rPr lang="en-US" dirty="0" err="1" smtClean="0"/>
              <a:t>við</a:t>
            </a:r>
            <a:r>
              <a:rPr lang="en-US" dirty="0" smtClean="0"/>
              <a:t> </a:t>
            </a:r>
            <a:r>
              <a:rPr lang="en-US" dirty="0" err="1" smtClean="0"/>
              <a:t>vandann</a:t>
            </a:r>
            <a:r>
              <a:rPr lang="en-US" dirty="0" smtClean="0"/>
              <a:t>.</a:t>
            </a:r>
          </a:p>
          <a:p>
            <a:pPr>
              <a:defRPr/>
            </a:pPr>
            <a:endParaRPr lang="en-US" dirty="0" smtClean="0"/>
          </a:p>
          <a:p>
            <a:pPr>
              <a:defRPr/>
            </a:pPr>
            <a:r>
              <a:rPr lang="en-US" b="1" dirty="0" err="1" smtClean="0"/>
              <a:t>Það</a:t>
            </a:r>
            <a:r>
              <a:rPr lang="en-US" b="1" dirty="0" smtClean="0"/>
              <a:t> </a:t>
            </a:r>
            <a:r>
              <a:rPr lang="en-US" b="1" dirty="0" err="1" smtClean="0"/>
              <a:t>sem</a:t>
            </a:r>
            <a:r>
              <a:rPr lang="en-US" b="1" dirty="0" smtClean="0"/>
              <a:t> </a:t>
            </a:r>
            <a:r>
              <a:rPr lang="en-US" b="1" dirty="0" err="1" smtClean="0"/>
              <a:t>gerðist</a:t>
            </a:r>
            <a:r>
              <a:rPr lang="en-US" b="1" dirty="0" smtClean="0"/>
              <a:t>, </a:t>
            </a:r>
            <a:r>
              <a:rPr lang="en-US" b="1" dirty="0" err="1" smtClean="0"/>
              <a:t>gerðist</a:t>
            </a:r>
            <a:r>
              <a:rPr lang="en-US" b="1" dirty="0" smtClean="0"/>
              <a:t> </a:t>
            </a:r>
            <a:r>
              <a:rPr lang="en-US" b="1" dirty="0" err="1" smtClean="0"/>
              <a:t>vegna</a:t>
            </a:r>
            <a:r>
              <a:rPr lang="en-US" b="1" dirty="0" smtClean="0"/>
              <a:t> </a:t>
            </a:r>
            <a:r>
              <a:rPr lang="en-US" b="1" dirty="0" err="1" smtClean="0"/>
              <a:t>þess</a:t>
            </a:r>
            <a:r>
              <a:rPr lang="en-US" b="1" dirty="0" smtClean="0"/>
              <a:t> </a:t>
            </a:r>
            <a:r>
              <a:rPr lang="en-US" b="1" dirty="0" err="1" smtClean="0"/>
              <a:t>að</a:t>
            </a:r>
            <a:r>
              <a:rPr lang="en-US" b="1" dirty="0" smtClean="0"/>
              <a:t> </a:t>
            </a:r>
            <a:r>
              <a:rPr lang="en-US" b="1" dirty="0" err="1" smtClean="0"/>
              <a:t>það</a:t>
            </a:r>
            <a:r>
              <a:rPr lang="en-US" b="1" dirty="0" smtClean="0"/>
              <a:t> </a:t>
            </a:r>
            <a:r>
              <a:rPr lang="en-US" b="1" dirty="0" err="1" smtClean="0"/>
              <a:t>gerðist</a:t>
            </a:r>
            <a:r>
              <a:rPr lang="en-US" b="1" dirty="0" smtClean="0"/>
              <a:t>!!</a:t>
            </a:r>
            <a:r>
              <a:rPr lang="en-US" b="1" dirty="0" smtClean="0">
                <a:solidFill>
                  <a:srgbClr val="FF0000"/>
                </a:solidFill>
              </a:rPr>
              <a:t> </a:t>
            </a:r>
            <a:r>
              <a:rPr lang="is-IS" b="1" i="1" dirty="0" err="1" smtClean="0">
                <a:solidFill>
                  <a:srgbClr val="FF0000"/>
                </a:solidFill>
              </a:rPr>
              <a:t>Shit</a:t>
            </a:r>
            <a:r>
              <a:rPr lang="is-IS" b="1" i="1" dirty="0" smtClean="0">
                <a:solidFill>
                  <a:srgbClr val="FF0000"/>
                </a:solidFill>
              </a:rPr>
              <a:t> </a:t>
            </a:r>
            <a:r>
              <a:rPr lang="is-IS" b="1" i="1" dirty="0" err="1" smtClean="0">
                <a:solidFill>
                  <a:srgbClr val="FF0000"/>
                </a:solidFill>
              </a:rPr>
              <a:t>happens</a:t>
            </a:r>
            <a:r>
              <a:rPr lang="is-IS" b="1" i="1" dirty="0" smtClean="0">
                <a:solidFill>
                  <a:srgbClr val="FF0000"/>
                </a:solidFill>
              </a:rPr>
              <a:t>!</a:t>
            </a:r>
            <a:endParaRPr lang="en-US" b="1" i="1" dirty="0" smtClean="0">
              <a:solidFill>
                <a:srgbClr val="FF0000"/>
              </a:solidFill>
            </a:endParaRPr>
          </a:p>
          <a:p>
            <a:pPr>
              <a:defRPr/>
            </a:pPr>
            <a:endParaRPr lang="is-I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ITC Officina Sans Book" pitchFamily="34" charset="0"/>
              </a:defRPr>
            </a:lvl1pPr>
            <a:lvl2pPr marL="742950" indent="-285750" eaLnBrk="0" hangingPunct="0">
              <a:defRPr>
                <a:solidFill>
                  <a:schemeClr val="tx1"/>
                </a:solidFill>
                <a:latin typeface="ITC Officina Sans Book" pitchFamily="34" charset="0"/>
              </a:defRPr>
            </a:lvl2pPr>
            <a:lvl3pPr marL="1143000" indent="-228600" eaLnBrk="0" hangingPunct="0">
              <a:defRPr>
                <a:solidFill>
                  <a:schemeClr val="tx1"/>
                </a:solidFill>
                <a:latin typeface="ITC Officina Sans Book" pitchFamily="34" charset="0"/>
              </a:defRPr>
            </a:lvl3pPr>
            <a:lvl4pPr marL="1600200" indent="-228600" eaLnBrk="0" hangingPunct="0">
              <a:defRPr>
                <a:solidFill>
                  <a:schemeClr val="tx1"/>
                </a:solidFill>
                <a:latin typeface="ITC Officina Sans Book" pitchFamily="34" charset="0"/>
              </a:defRPr>
            </a:lvl4pPr>
            <a:lvl5pPr marL="2057400" indent="-228600" eaLnBrk="0" hangingPunct="0">
              <a:defRPr>
                <a:solidFill>
                  <a:schemeClr val="tx1"/>
                </a:solidFill>
                <a:latin typeface="ITC Officina Sans Book" pitchFamily="34" charset="0"/>
              </a:defRPr>
            </a:lvl5pPr>
            <a:lvl6pPr marL="2514600" indent="-228600" eaLnBrk="0" fontAlgn="base" hangingPunct="0">
              <a:spcBef>
                <a:spcPct val="0"/>
              </a:spcBef>
              <a:spcAft>
                <a:spcPct val="0"/>
              </a:spcAft>
              <a:defRPr>
                <a:solidFill>
                  <a:schemeClr val="tx1"/>
                </a:solidFill>
                <a:latin typeface="ITC Officina Sans Book" pitchFamily="34" charset="0"/>
              </a:defRPr>
            </a:lvl6pPr>
            <a:lvl7pPr marL="2971800" indent="-228600" eaLnBrk="0" fontAlgn="base" hangingPunct="0">
              <a:spcBef>
                <a:spcPct val="0"/>
              </a:spcBef>
              <a:spcAft>
                <a:spcPct val="0"/>
              </a:spcAft>
              <a:defRPr>
                <a:solidFill>
                  <a:schemeClr val="tx1"/>
                </a:solidFill>
                <a:latin typeface="ITC Officina Sans Book" pitchFamily="34" charset="0"/>
              </a:defRPr>
            </a:lvl7pPr>
            <a:lvl8pPr marL="3429000" indent="-228600" eaLnBrk="0" fontAlgn="base" hangingPunct="0">
              <a:spcBef>
                <a:spcPct val="0"/>
              </a:spcBef>
              <a:spcAft>
                <a:spcPct val="0"/>
              </a:spcAft>
              <a:defRPr>
                <a:solidFill>
                  <a:schemeClr val="tx1"/>
                </a:solidFill>
                <a:latin typeface="ITC Officina Sans Book" pitchFamily="34" charset="0"/>
              </a:defRPr>
            </a:lvl8pPr>
            <a:lvl9pPr marL="3886200" indent="-228600" eaLnBrk="0" fontAlgn="base" hangingPunct="0">
              <a:spcBef>
                <a:spcPct val="0"/>
              </a:spcBef>
              <a:spcAft>
                <a:spcPct val="0"/>
              </a:spcAft>
              <a:defRPr>
                <a:solidFill>
                  <a:schemeClr val="tx1"/>
                </a:solidFill>
                <a:latin typeface="ITC Officina Sans Book" pitchFamily="34" charset="0"/>
              </a:defRPr>
            </a:lvl9pPr>
          </a:lstStyle>
          <a:p>
            <a:pPr eaLnBrk="1" hangingPunct="1"/>
            <a:fld id="{34E594B6-FF53-4AB5-9A6F-34064225BAEA}" type="slidenum">
              <a:rPr lang="en-US" altLang="is-IS">
                <a:latin typeface="Arial" panose="020B0604020202020204" pitchFamily="34" charset="0"/>
              </a:rPr>
              <a:pPr eaLnBrk="1" hangingPunct="1"/>
              <a:t>18</a:t>
            </a:fld>
            <a:endParaRPr lang="en-US" altLang="is-IS">
              <a:latin typeface="Arial" panose="020B0604020202020204" pitchFamily="34" charset="0"/>
            </a:endParaRPr>
          </a:p>
        </p:txBody>
      </p:sp>
    </p:spTree>
    <p:extLst>
      <p:ext uri="{BB962C8B-B14F-4D97-AF65-F5344CB8AC3E}">
        <p14:creationId xmlns:p14="http://schemas.microsoft.com/office/powerpoint/2010/main" val="1100575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s-IS" smtClean="0">
              <a:latin typeface="Arial" panose="020B0604020202020204" pitchFamily="34" charset="0"/>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ITC Officina Sans Book" pitchFamily="34" charset="0"/>
              </a:defRPr>
            </a:lvl1pPr>
            <a:lvl2pPr marL="742950" indent="-285750" eaLnBrk="0" hangingPunct="0">
              <a:defRPr>
                <a:solidFill>
                  <a:schemeClr val="tx1"/>
                </a:solidFill>
                <a:latin typeface="ITC Officina Sans Book" pitchFamily="34" charset="0"/>
              </a:defRPr>
            </a:lvl2pPr>
            <a:lvl3pPr marL="1143000" indent="-228600" eaLnBrk="0" hangingPunct="0">
              <a:defRPr>
                <a:solidFill>
                  <a:schemeClr val="tx1"/>
                </a:solidFill>
                <a:latin typeface="ITC Officina Sans Book" pitchFamily="34" charset="0"/>
              </a:defRPr>
            </a:lvl3pPr>
            <a:lvl4pPr marL="1600200" indent="-228600" eaLnBrk="0" hangingPunct="0">
              <a:defRPr>
                <a:solidFill>
                  <a:schemeClr val="tx1"/>
                </a:solidFill>
                <a:latin typeface="ITC Officina Sans Book" pitchFamily="34" charset="0"/>
              </a:defRPr>
            </a:lvl4pPr>
            <a:lvl5pPr marL="2057400" indent="-228600" eaLnBrk="0" hangingPunct="0">
              <a:defRPr>
                <a:solidFill>
                  <a:schemeClr val="tx1"/>
                </a:solidFill>
                <a:latin typeface="ITC Officina Sans Book" pitchFamily="34" charset="0"/>
              </a:defRPr>
            </a:lvl5pPr>
            <a:lvl6pPr marL="2514600" indent="-228600" eaLnBrk="0" fontAlgn="base" hangingPunct="0">
              <a:spcBef>
                <a:spcPct val="0"/>
              </a:spcBef>
              <a:spcAft>
                <a:spcPct val="0"/>
              </a:spcAft>
              <a:defRPr>
                <a:solidFill>
                  <a:schemeClr val="tx1"/>
                </a:solidFill>
                <a:latin typeface="ITC Officina Sans Book" pitchFamily="34" charset="0"/>
              </a:defRPr>
            </a:lvl6pPr>
            <a:lvl7pPr marL="2971800" indent="-228600" eaLnBrk="0" fontAlgn="base" hangingPunct="0">
              <a:spcBef>
                <a:spcPct val="0"/>
              </a:spcBef>
              <a:spcAft>
                <a:spcPct val="0"/>
              </a:spcAft>
              <a:defRPr>
                <a:solidFill>
                  <a:schemeClr val="tx1"/>
                </a:solidFill>
                <a:latin typeface="ITC Officina Sans Book" pitchFamily="34" charset="0"/>
              </a:defRPr>
            </a:lvl7pPr>
            <a:lvl8pPr marL="3429000" indent="-228600" eaLnBrk="0" fontAlgn="base" hangingPunct="0">
              <a:spcBef>
                <a:spcPct val="0"/>
              </a:spcBef>
              <a:spcAft>
                <a:spcPct val="0"/>
              </a:spcAft>
              <a:defRPr>
                <a:solidFill>
                  <a:schemeClr val="tx1"/>
                </a:solidFill>
                <a:latin typeface="ITC Officina Sans Book" pitchFamily="34" charset="0"/>
              </a:defRPr>
            </a:lvl8pPr>
            <a:lvl9pPr marL="3886200" indent="-228600" eaLnBrk="0" fontAlgn="base" hangingPunct="0">
              <a:spcBef>
                <a:spcPct val="0"/>
              </a:spcBef>
              <a:spcAft>
                <a:spcPct val="0"/>
              </a:spcAft>
              <a:defRPr>
                <a:solidFill>
                  <a:schemeClr val="tx1"/>
                </a:solidFill>
                <a:latin typeface="ITC Officina Sans Book" pitchFamily="34" charset="0"/>
              </a:defRPr>
            </a:lvl9pPr>
          </a:lstStyle>
          <a:p>
            <a:pPr eaLnBrk="1" hangingPunct="1"/>
            <a:fld id="{5E60EEDE-1997-400A-B299-53470C68902D}" type="slidenum">
              <a:rPr lang="en-US" altLang="is-IS">
                <a:latin typeface="Arial" panose="020B0604020202020204" pitchFamily="34" charset="0"/>
              </a:rPr>
              <a:pPr eaLnBrk="1" hangingPunct="1"/>
              <a:t>21</a:t>
            </a:fld>
            <a:endParaRPr lang="en-US" altLang="is-IS">
              <a:latin typeface="Arial" panose="020B0604020202020204" pitchFamily="34" charset="0"/>
            </a:endParaRPr>
          </a:p>
        </p:txBody>
      </p:sp>
    </p:spTree>
    <p:extLst>
      <p:ext uri="{BB962C8B-B14F-4D97-AF65-F5344CB8AC3E}">
        <p14:creationId xmlns:p14="http://schemas.microsoft.com/office/powerpoint/2010/main" val="2179262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s-IS"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ITC Officina Sans Book" pitchFamily="34" charset="0"/>
              </a:defRPr>
            </a:lvl1pPr>
            <a:lvl2pPr marL="742950" indent="-285750" eaLnBrk="0" hangingPunct="0">
              <a:defRPr>
                <a:solidFill>
                  <a:schemeClr val="tx1"/>
                </a:solidFill>
                <a:latin typeface="ITC Officina Sans Book" pitchFamily="34" charset="0"/>
              </a:defRPr>
            </a:lvl2pPr>
            <a:lvl3pPr marL="1143000" indent="-228600" eaLnBrk="0" hangingPunct="0">
              <a:defRPr>
                <a:solidFill>
                  <a:schemeClr val="tx1"/>
                </a:solidFill>
                <a:latin typeface="ITC Officina Sans Book" pitchFamily="34" charset="0"/>
              </a:defRPr>
            </a:lvl3pPr>
            <a:lvl4pPr marL="1600200" indent="-228600" eaLnBrk="0" hangingPunct="0">
              <a:defRPr>
                <a:solidFill>
                  <a:schemeClr val="tx1"/>
                </a:solidFill>
                <a:latin typeface="ITC Officina Sans Book" pitchFamily="34" charset="0"/>
              </a:defRPr>
            </a:lvl4pPr>
            <a:lvl5pPr marL="2057400" indent="-228600" eaLnBrk="0" hangingPunct="0">
              <a:defRPr>
                <a:solidFill>
                  <a:schemeClr val="tx1"/>
                </a:solidFill>
                <a:latin typeface="ITC Officina Sans Book" pitchFamily="34" charset="0"/>
              </a:defRPr>
            </a:lvl5pPr>
            <a:lvl6pPr marL="2514600" indent="-228600" eaLnBrk="0" fontAlgn="base" hangingPunct="0">
              <a:spcBef>
                <a:spcPct val="0"/>
              </a:spcBef>
              <a:spcAft>
                <a:spcPct val="0"/>
              </a:spcAft>
              <a:defRPr>
                <a:solidFill>
                  <a:schemeClr val="tx1"/>
                </a:solidFill>
                <a:latin typeface="ITC Officina Sans Book" pitchFamily="34" charset="0"/>
              </a:defRPr>
            </a:lvl6pPr>
            <a:lvl7pPr marL="2971800" indent="-228600" eaLnBrk="0" fontAlgn="base" hangingPunct="0">
              <a:spcBef>
                <a:spcPct val="0"/>
              </a:spcBef>
              <a:spcAft>
                <a:spcPct val="0"/>
              </a:spcAft>
              <a:defRPr>
                <a:solidFill>
                  <a:schemeClr val="tx1"/>
                </a:solidFill>
                <a:latin typeface="ITC Officina Sans Book" pitchFamily="34" charset="0"/>
              </a:defRPr>
            </a:lvl7pPr>
            <a:lvl8pPr marL="3429000" indent="-228600" eaLnBrk="0" fontAlgn="base" hangingPunct="0">
              <a:spcBef>
                <a:spcPct val="0"/>
              </a:spcBef>
              <a:spcAft>
                <a:spcPct val="0"/>
              </a:spcAft>
              <a:defRPr>
                <a:solidFill>
                  <a:schemeClr val="tx1"/>
                </a:solidFill>
                <a:latin typeface="ITC Officina Sans Book" pitchFamily="34" charset="0"/>
              </a:defRPr>
            </a:lvl8pPr>
            <a:lvl9pPr marL="3886200" indent="-228600" eaLnBrk="0" fontAlgn="base" hangingPunct="0">
              <a:spcBef>
                <a:spcPct val="0"/>
              </a:spcBef>
              <a:spcAft>
                <a:spcPct val="0"/>
              </a:spcAft>
              <a:defRPr>
                <a:solidFill>
                  <a:schemeClr val="tx1"/>
                </a:solidFill>
                <a:latin typeface="ITC Officina Sans Book" pitchFamily="34" charset="0"/>
              </a:defRPr>
            </a:lvl9pPr>
          </a:lstStyle>
          <a:p>
            <a:pPr eaLnBrk="1" hangingPunct="1"/>
            <a:fld id="{652D809E-C752-4FD5-B6D2-A6A42746B798}" type="slidenum">
              <a:rPr lang="en-US" altLang="is-IS">
                <a:latin typeface="Arial" panose="020B0604020202020204" pitchFamily="34" charset="0"/>
              </a:rPr>
              <a:pPr eaLnBrk="1" hangingPunct="1"/>
              <a:t>29</a:t>
            </a:fld>
            <a:endParaRPr lang="en-US" altLang="is-IS">
              <a:latin typeface="Arial" panose="020B0604020202020204" pitchFamily="34" charset="0"/>
            </a:endParaRPr>
          </a:p>
        </p:txBody>
      </p:sp>
    </p:spTree>
    <p:extLst>
      <p:ext uri="{BB962C8B-B14F-4D97-AF65-F5344CB8AC3E}">
        <p14:creationId xmlns:p14="http://schemas.microsoft.com/office/powerpoint/2010/main" val="3803485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is-IS" smtClean="0">
              <a:latin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ITC Officina Sans Book" pitchFamily="34" charset="0"/>
              </a:defRPr>
            </a:lvl1pPr>
            <a:lvl2pPr marL="742950" indent="-285750" eaLnBrk="0" hangingPunct="0">
              <a:defRPr>
                <a:solidFill>
                  <a:schemeClr val="tx1"/>
                </a:solidFill>
                <a:latin typeface="ITC Officina Sans Book" pitchFamily="34" charset="0"/>
              </a:defRPr>
            </a:lvl2pPr>
            <a:lvl3pPr marL="1143000" indent="-228600" eaLnBrk="0" hangingPunct="0">
              <a:defRPr>
                <a:solidFill>
                  <a:schemeClr val="tx1"/>
                </a:solidFill>
                <a:latin typeface="ITC Officina Sans Book" pitchFamily="34" charset="0"/>
              </a:defRPr>
            </a:lvl3pPr>
            <a:lvl4pPr marL="1600200" indent="-228600" eaLnBrk="0" hangingPunct="0">
              <a:defRPr>
                <a:solidFill>
                  <a:schemeClr val="tx1"/>
                </a:solidFill>
                <a:latin typeface="ITC Officina Sans Book" pitchFamily="34" charset="0"/>
              </a:defRPr>
            </a:lvl4pPr>
            <a:lvl5pPr marL="2057400" indent="-228600" eaLnBrk="0" hangingPunct="0">
              <a:defRPr>
                <a:solidFill>
                  <a:schemeClr val="tx1"/>
                </a:solidFill>
                <a:latin typeface="ITC Officina Sans Book" pitchFamily="34" charset="0"/>
              </a:defRPr>
            </a:lvl5pPr>
            <a:lvl6pPr marL="2514600" indent="-228600" eaLnBrk="0" fontAlgn="base" hangingPunct="0">
              <a:spcBef>
                <a:spcPct val="0"/>
              </a:spcBef>
              <a:spcAft>
                <a:spcPct val="0"/>
              </a:spcAft>
              <a:defRPr>
                <a:solidFill>
                  <a:schemeClr val="tx1"/>
                </a:solidFill>
                <a:latin typeface="ITC Officina Sans Book" pitchFamily="34" charset="0"/>
              </a:defRPr>
            </a:lvl6pPr>
            <a:lvl7pPr marL="2971800" indent="-228600" eaLnBrk="0" fontAlgn="base" hangingPunct="0">
              <a:spcBef>
                <a:spcPct val="0"/>
              </a:spcBef>
              <a:spcAft>
                <a:spcPct val="0"/>
              </a:spcAft>
              <a:defRPr>
                <a:solidFill>
                  <a:schemeClr val="tx1"/>
                </a:solidFill>
                <a:latin typeface="ITC Officina Sans Book" pitchFamily="34" charset="0"/>
              </a:defRPr>
            </a:lvl7pPr>
            <a:lvl8pPr marL="3429000" indent="-228600" eaLnBrk="0" fontAlgn="base" hangingPunct="0">
              <a:spcBef>
                <a:spcPct val="0"/>
              </a:spcBef>
              <a:spcAft>
                <a:spcPct val="0"/>
              </a:spcAft>
              <a:defRPr>
                <a:solidFill>
                  <a:schemeClr val="tx1"/>
                </a:solidFill>
                <a:latin typeface="ITC Officina Sans Book" pitchFamily="34" charset="0"/>
              </a:defRPr>
            </a:lvl8pPr>
            <a:lvl9pPr marL="3886200" indent="-228600" eaLnBrk="0" fontAlgn="base" hangingPunct="0">
              <a:spcBef>
                <a:spcPct val="0"/>
              </a:spcBef>
              <a:spcAft>
                <a:spcPct val="0"/>
              </a:spcAft>
              <a:defRPr>
                <a:solidFill>
                  <a:schemeClr val="tx1"/>
                </a:solidFill>
                <a:latin typeface="ITC Officina Sans Book" pitchFamily="34" charset="0"/>
              </a:defRPr>
            </a:lvl9pPr>
          </a:lstStyle>
          <a:p>
            <a:pPr eaLnBrk="1" hangingPunct="1"/>
            <a:fld id="{185FECE4-EA61-489C-B382-759B3850856C}" type="slidenum">
              <a:rPr lang="en-US" altLang="is-IS">
                <a:latin typeface="Arial" panose="020B0604020202020204" pitchFamily="34" charset="0"/>
              </a:rPr>
              <a:pPr eaLnBrk="1" hangingPunct="1"/>
              <a:t>31</a:t>
            </a:fld>
            <a:endParaRPr lang="en-US" altLang="is-IS">
              <a:latin typeface="Arial" panose="020B0604020202020204" pitchFamily="34" charset="0"/>
            </a:endParaRPr>
          </a:p>
        </p:txBody>
      </p:sp>
    </p:spTree>
    <p:extLst>
      <p:ext uri="{BB962C8B-B14F-4D97-AF65-F5344CB8AC3E}">
        <p14:creationId xmlns:p14="http://schemas.microsoft.com/office/powerpoint/2010/main" val="3369522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a:solidFill>
                  <a:schemeClr val="tx1"/>
                </a:solidFill>
                <a:latin typeface="ITC Officina Sans Book" pitchFamily="34" charset="0"/>
              </a:defRPr>
            </a:lvl1pPr>
            <a:lvl2pPr marL="742950" indent="-285750" defTabSz="915988" eaLnBrk="0" hangingPunct="0">
              <a:defRPr>
                <a:solidFill>
                  <a:schemeClr val="tx1"/>
                </a:solidFill>
                <a:latin typeface="ITC Officina Sans Book" pitchFamily="34" charset="0"/>
              </a:defRPr>
            </a:lvl2pPr>
            <a:lvl3pPr marL="1143000" indent="-228600" defTabSz="915988" eaLnBrk="0" hangingPunct="0">
              <a:defRPr>
                <a:solidFill>
                  <a:schemeClr val="tx1"/>
                </a:solidFill>
                <a:latin typeface="ITC Officina Sans Book" pitchFamily="34" charset="0"/>
              </a:defRPr>
            </a:lvl3pPr>
            <a:lvl4pPr marL="1600200" indent="-228600" defTabSz="915988" eaLnBrk="0" hangingPunct="0">
              <a:defRPr>
                <a:solidFill>
                  <a:schemeClr val="tx1"/>
                </a:solidFill>
                <a:latin typeface="ITC Officina Sans Book" pitchFamily="34" charset="0"/>
              </a:defRPr>
            </a:lvl4pPr>
            <a:lvl5pPr marL="2057400" indent="-228600" defTabSz="915988" eaLnBrk="0" hangingPunct="0">
              <a:defRPr>
                <a:solidFill>
                  <a:schemeClr val="tx1"/>
                </a:solidFill>
                <a:latin typeface="ITC Officina Sans Book" pitchFamily="34" charset="0"/>
              </a:defRPr>
            </a:lvl5pPr>
            <a:lvl6pPr marL="2514600" indent="-228600" defTabSz="915988" eaLnBrk="0" fontAlgn="base" hangingPunct="0">
              <a:spcBef>
                <a:spcPct val="0"/>
              </a:spcBef>
              <a:spcAft>
                <a:spcPct val="0"/>
              </a:spcAft>
              <a:defRPr>
                <a:solidFill>
                  <a:schemeClr val="tx1"/>
                </a:solidFill>
                <a:latin typeface="ITC Officina Sans Book" pitchFamily="34" charset="0"/>
              </a:defRPr>
            </a:lvl6pPr>
            <a:lvl7pPr marL="2971800" indent="-228600" defTabSz="915988" eaLnBrk="0" fontAlgn="base" hangingPunct="0">
              <a:spcBef>
                <a:spcPct val="0"/>
              </a:spcBef>
              <a:spcAft>
                <a:spcPct val="0"/>
              </a:spcAft>
              <a:defRPr>
                <a:solidFill>
                  <a:schemeClr val="tx1"/>
                </a:solidFill>
                <a:latin typeface="ITC Officina Sans Book" pitchFamily="34" charset="0"/>
              </a:defRPr>
            </a:lvl7pPr>
            <a:lvl8pPr marL="3429000" indent="-228600" defTabSz="915988" eaLnBrk="0" fontAlgn="base" hangingPunct="0">
              <a:spcBef>
                <a:spcPct val="0"/>
              </a:spcBef>
              <a:spcAft>
                <a:spcPct val="0"/>
              </a:spcAft>
              <a:defRPr>
                <a:solidFill>
                  <a:schemeClr val="tx1"/>
                </a:solidFill>
                <a:latin typeface="ITC Officina Sans Book" pitchFamily="34" charset="0"/>
              </a:defRPr>
            </a:lvl8pPr>
            <a:lvl9pPr marL="3886200" indent="-228600" defTabSz="915988" eaLnBrk="0" fontAlgn="base" hangingPunct="0">
              <a:spcBef>
                <a:spcPct val="0"/>
              </a:spcBef>
              <a:spcAft>
                <a:spcPct val="0"/>
              </a:spcAft>
              <a:defRPr>
                <a:solidFill>
                  <a:schemeClr val="tx1"/>
                </a:solidFill>
                <a:latin typeface="ITC Officina Sans Book" pitchFamily="34" charset="0"/>
              </a:defRPr>
            </a:lvl9pPr>
          </a:lstStyle>
          <a:p>
            <a:pPr eaLnBrk="1" hangingPunct="1"/>
            <a:fld id="{625A36B8-6F17-44F4-8C75-CEB3BCAC5337}" type="slidenum">
              <a:rPr lang="en-US" altLang="is-IS">
                <a:latin typeface="Arial" panose="020B0604020202020204" pitchFamily="34" charset="0"/>
              </a:rPr>
              <a:pPr eaLnBrk="1" hangingPunct="1"/>
              <a:t>32</a:t>
            </a:fld>
            <a:endParaRPr lang="en-US" altLang="is-IS">
              <a:latin typeface="Arial" panose="020B0604020202020204" pitchFamily="34" charset="0"/>
            </a:endParaRPr>
          </a:p>
        </p:txBody>
      </p:sp>
      <p:sp>
        <p:nvSpPr>
          <p:cNvPr id="152579" name="Rectangle 2"/>
          <p:cNvSpPr>
            <a:spLocks noGrp="1" noRot="1" noChangeAspect="1" noChangeArrowheads="1" noTextEdit="1"/>
          </p:cNvSpPr>
          <p:nvPr>
            <p:ph type="sldImg"/>
          </p:nvPr>
        </p:nvSpPr>
        <p:spPr>
          <a:xfrm>
            <a:off x="354013" y="687388"/>
            <a:ext cx="1781175" cy="1336675"/>
          </a:xfrm>
          <a:ln/>
        </p:spPr>
      </p:sp>
      <p:sp>
        <p:nvSpPr>
          <p:cNvPr id="152580" name="Rectangle 3"/>
          <p:cNvSpPr>
            <a:spLocks noGrp="1" noChangeArrowheads="1"/>
          </p:cNvSpPr>
          <p:nvPr>
            <p:ph type="body" idx="1"/>
          </p:nvPr>
        </p:nvSpPr>
        <p:spPr>
          <a:xfrm>
            <a:off x="898525" y="2078038"/>
            <a:ext cx="4938713" cy="7048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is-IS" smtClean="0"/>
          </a:p>
        </p:txBody>
      </p:sp>
    </p:spTree>
    <p:extLst>
      <p:ext uri="{BB962C8B-B14F-4D97-AF65-F5344CB8AC3E}">
        <p14:creationId xmlns:p14="http://schemas.microsoft.com/office/powerpoint/2010/main" val="1271231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E4A7A6-8C28-4DB3-8AD9-7968080DD19E}" type="slidenum">
              <a:rPr lang="en-US" altLang="is-IS" smtClean="0">
                <a:latin typeface="Arial" panose="020B0604020202020204" pitchFamily="34" charset="0"/>
              </a:rPr>
              <a:pPr>
                <a:spcBef>
                  <a:spcPct val="0"/>
                </a:spcBef>
              </a:pPr>
              <a:t>3</a:t>
            </a:fld>
            <a:endParaRPr lang="en-US" altLang="is-IS" smtClean="0">
              <a:latin typeface="Arial" panose="020B060402020202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s-IS" sz="1000" dirty="0" smtClean="0"/>
              <a:t>Þeir sem bera fólki þau tíðindi að það gangi með ilkynja sjúkdóm eru oft hissa á því hve margir virðast vera rólegir og yfirvegaðir og taka fréttunum af æðruleysi.</a:t>
            </a:r>
          </a:p>
          <a:p>
            <a:pPr eaLnBrk="1" hangingPunct="1">
              <a:spcBef>
                <a:spcPct val="0"/>
              </a:spcBef>
            </a:pPr>
            <a:r>
              <a:rPr lang="is-IS" altLang="is-IS" sz="1000" dirty="0" smtClean="0">
                <a:latin typeface="ITC Officina Sans Book" pitchFamily="34" charset="0"/>
                <a:ea typeface="ＭＳ Ｐゴシック" panose="020B0600070205080204" pitchFamily="34" charset="-128"/>
              </a:rPr>
              <a:t>Mikilvægt að hafa einhvern nákominn sér með þegar</a:t>
            </a:r>
            <a:r>
              <a:rPr lang="is-IS" altLang="is-IS" sz="1000" baseline="0" dirty="0" smtClean="0">
                <a:latin typeface="ITC Officina Sans Book" pitchFamily="34" charset="0"/>
                <a:ea typeface="ＭＳ Ｐゴシック" panose="020B0600070205080204" pitchFamily="34" charset="-128"/>
              </a:rPr>
              <a:t> viðkomandi fær fréttirnar um sjúkdóminn.</a:t>
            </a:r>
            <a:endParaRPr lang="en-US" altLang="is-IS" sz="1000" dirty="0" smtClean="0">
              <a:latin typeface="ITC Officina Sans Book" pitchFamily="34" charset="0"/>
              <a:ea typeface="ＭＳ Ｐゴシック" panose="020B0600070205080204" pitchFamily="34" charset="-128"/>
            </a:endParaRPr>
          </a:p>
        </p:txBody>
      </p:sp>
    </p:spTree>
    <p:extLst>
      <p:ext uri="{BB962C8B-B14F-4D97-AF65-F5344CB8AC3E}">
        <p14:creationId xmlns:p14="http://schemas.microsoft.com/office/powerpoint/2010/main" val="195259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s-IS" altLang="is-IS">
                <a:latin typeface="Arial" panose="020B0604020202020204" pitchFamily="34" charset="0"/>
              </a:rPr>
              <a:t>Grunnhugmyndirnar eru: </a:t>
            </a:r>
          </a:p>
          <a:p>
            <a:r>
              <a:rPr lang="is-IS" altLang="is-IS">
                <a:latin typeface="Arial" panose="020B0604020202020204" pitchFamily="34" charset="0"/>
              </a:rPr>
              <a:t>traust og trú á aðra og heiminn</a:t>
            </a:r>
          </a:p>
          <a:p>
            <a:r>
              <a:rPr lang="is-IS" altLang="is-IS">
                <a:latin typeface="Arial" panose="020B0604020202020204" pitchFamily="34" charset="0"/>
              </a:rPr>
              <a:t>tilfinningu fyrir tilgang</a:t>
            </a:r>
          </a:p>
          <a:p>
            <a:r>
              <a:rPr lang="is-IS" altLang="is-IS">
                <a:latin typeface="Arial" panose="020B0604020202020204" pitchFamily="34" charset="0"/>
              </a:rPr>
              <a:t>Endurreisa sjálfstraust og virðingu </a:t>
            </a:r>
          </a:p>
          <a:p>
            <a:endParaRPr lang="is-IS" altLang="is-IS">
              <a:latin typeface="Arial" panose="020B0604020202020204" pitchFamily="34" charset="0"/>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spcBef>
                <a:spcPct val="30000"/>
              </a:spcBef>
              <a:defRPr sz="1200">
                <a:solidFill>
                  <a:schemeClr val="tx1"/>
                </a:solidFill>
                <a:latin typeface="Arial" panose="020B0604020202020204" pitchFamily="34" charset="0"/>
              </a:defRPr>
            </a:lvl1pPr>
            <a:lvl2pPr marL="742950" indent="-285750" defTabSz="915988">
              <a:spcBef>
                <a:spcPct val="30000"/>
              </a:spcBef>
              <a:defRPr sz="1200">
                <a:solidFill>
                  <a:schemeClr val="tx1"/>
                </a:solidFill>
                <a:latin typeface="Arial" panose="020B0604020202020204" pitchFamily="34" charset="0"/>
              </a:defRPr>
            </a:lvl2pPr>
            <a:lvl3pPr marL="1143000" indent="-228600" defTabSz="915988">
              <a:spcBef>
                <a:spcPct val="30000"/>
              </a:spcBef>
              <a:defRPr sz="1200">
                <a:solidFill>
                  <a:schemeClr val="tx1"/>
                </a:solidFill>
                <a:latin typeface="Arial" panose="020B0604020202020204" pitchFamily="34" charset="0"/>
              </a:defRPr>
            </a:lvl3pPr>
            <a:lvl4pPr marL="1600200" indent="-228600" defTabSz="915988">
              <a:spcBef>
                <a:spcPct val="30000"/>
              </a:spcBef>
              <a:defRPr sz="1200">
                <a:solidFill>
                  <a:schemeClr val="tx1"/>
                </a:solidFill>
                <a:latin typeface="Arial" panose="020B0604020202020204" pitchFamily="34" charset="0"/>
              </a:defRPr>
            </a:lvl4pPr>
            <a:lvl5pPr marL="2057400" indent="-228600" defTabSz="915988">
              <a:spcBef>
                <a:spcPct val="30000"/>
              </a:spcBef>
              <a:defRPr sz="1200">
                <a:solidFill>
                  <a:schemeClr val="tx1"/>
                </a:solidFill>
                <a:latin typeface="Arial" panose="020B0604020202020204" pitchFamily="34" charset="0"/>
              </a:defRPr>
            </a:lvl5pPr>
            <a:lvl6pPr marL="2514600" indent="-228600" defTabSz="9159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159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159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1598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765196B-FE4C-4C5B-958E-D1C8ABF6CAD7}" type="slidenum">
              <a:rPr lang="is-IS" altLang="is-IS" smtClean="0"/>
              <a:pPr>
                <a:spcBef>
                  <a:spcPct val="0"/>
                </a:spcBef>
              </a:pPr>
              <a:t>5</a:t>
            </a:fld>
            <a:endParaRPr lang="is-IS" altLang="is-IS"/>
          </a:p>
        </p:txBody>
      </p:sp>
    </p:spTree>
    <p:extLst>
      <p:ext uri="{BB962C8B-B14F-4D97-AF65-F5344CB8AC3E}">
        <p14:creationId xmlns:p14="http://schemas.microsoft.com/office/powerpoint/2010/main" val="3792213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is-IS" altLang="is-IS" b="1" dirty="0">
                <a:ea typeface="MS PGothic" panose="020B0600070205080204" pitchFamily="34" charset="-128"/>
              </a:rPr>
              <a:t>Aldur þess sem fyrir áfallinu verður</a:t>
            </a:r>
            <a:r>
              <a:rPr lang="is-IS" altLang="is-IS" dirty="0">
                <a:ea typeface="MS PGothic" panose="020B0600070205080204" pitchFamily="34" charset="-128"/>
              </a:rPr>
              <a:t> – aldur hefur mikil áhrif á hve langt viðkomandi er kominn í að þróa með sér bjargráð og kunnáttu í að takast á við erfiðar aðstæður. Yngri og reynsluminni einstaklingar eiga oft í meiri erfiðleikum. Mikilvægt er þó að muna að aldur getur verið afstæður, sérstaklega hvað lífsreynslu varðar. Oft eru yngri einstaklingar móttækilegri fyrir ráðgjöf og nýjum aðlögunarleiðum.</a:t>
            </a:r>
          </a:p>
          <a:p>
            <a:pPr eaLnBrk="1" hangingPunct="1">
              <a:spcBef>
                <a:spcPct val="0"/>
              </a:spcBef>
              <a:buFontTx/>
              <a:buChar char="•"/>
            </a:pPr>
            <a:endParaRPr lang="is-IS" altLang="is-IS" dirty="0">
              <a:ea typeface="MS PGothic" panose="020B0600070205080204" pitchFamily="34" charset="-128"/>
            </a:endParaRPr>
          </a:p>
          <a:p>
            <a:pPr eaLnBrk="1" hangingPunct="1">
              <a:spcBef>
                <a:spcPct val="0"/>
              </a:spcBef>
            </a:pPr>
            <a:r>
              <a:rPr lang="is-IS" altLang="is-IS" b="1" dirty="0">
                <a:ea typeface="MS PGothic" panose="020B0600070205080204" pitchFamily="34" charset="-128"/>
              </a:rPr>
              <a:t>Persónugerð og andleg heilsa</a:t>
            </a:r>
            <a:r>
              <a:rPr lang="is-IS" altLang="is-IS" dirty="0">
                <a:ea typeface="MS PGothic" panose="020B0600070205080204" pitchFamily="34" charset="-128"/>
              </a:rPr>
              <a:t> – kvíðnir og viðkvæmir einstaklingar eða einstaklingar með fullkomnunaráráttu eiga oft erfiðara með að takast á við erfiðar aðstæður. Sérstaklega ef erfitt reynist að ná stjórn á aðstæðum. </a:t>
            </a:r>
          </a:p>
          <a:p>
            <a:pPr eaLnBrk="1" hangingPunct="1">
              <a:spcBef>
                <a:spcPct val="0"/>
              </a:spcBef>
              <a:buFontTx/>
              <a:buChar char="•"/>
            </a:pPr>
            <a:endParaRPr lang="is-IS" altLang="is-IS" dirty="0">
              <a:ea typeface="MS PGothic" panose="020B0600070205080204" pitchFamily="34" charset="-128"/>
            </a:endParaRPr>
          </a:p>
          <a:p>
            <a:pPr eaLnBrk="1" hangingPunct="1">
              <a:spcBef>
                <a:spcPct val="0"/>
              </a:spcBef>
            </a:pPr>
            <a:r>
              <a:rPr lang="is-IS" altLang="is-IS" b="1" dirty="0">
                <a:ea typeface="MS PGothic" panose="020B0600070205080204" pitchFamily="34" charset="-128"/>
              </a:rPr>
              <a:t>Félagslegur stuðningur</a:t>
            </a:r>
            <a:r>
              <a:rPr lang="is-IS" altLang="is-IS" dirty="0">
                <a:ea typeface="MS PGothic" panose="020B0600070205080204" pitchFamily="34" charset="-128"/>
              </a:rPr>
              <a:t> – félagslegur stuðningur bæði heima við og á vinnustað getur haft mikil áhrif á það hvernig fólki vegnar eftir alvarlega atburði. Þeir sem eiga gott stuðningskerfi (fjölskylda, vinir, vinnufélagar) gengur betur að vinna úr áföllum.</a:t>
            </a:r>
          </a:p>
          <a:p>
            <a:pPr eaLnBrk="1" hangingPunct="1">
              <a:spcBef>
                <a:spcPct val="0"/>
              </a:spcBef>
              <a:buFontTx/>
              <a:buNone/>
            </a:pPr>
            <a:endParaRPr lang="is-IS" altLang="is-IS" dirty="0">
              <a:ea typeface="MS PGothic" panose="020B0600070205080204" pitchFamily="34" charset="-128"/>
            </a:endParaRPr>
          </a:p>
          <a:p>
            <a:pPr eaLnBrk="1" hangingPunct="1">
              <a:spcBef>
                <a:spcPct val="0"/>
              </a:spcBef>
            </a:pPr>
            <a:r>
              <a:rPr lang="is-IS" altLang="is-IS" b="1" dirty="0">
                <a:ea typeface="MS PGothic" panose="020B0600070205080204" pitchFamily="34" charset="-128"/>
              </a:rPr>
              <a:t>Fyrri áföll</a:t>
            </a:r>
            <a:r>
              <a:rPr lang="is-IS" altLang="is-IS" dirty="0">
                <a:ea typeface="MS PGothic" panose="020B0600070205080204" pitchFamily="34" charset="-128"/>
              </a:rPr>
              <a:t>, </a:t>
            </a:r>
            <a:r>
              <a:rPr lang="is-IS" altLang="is-IS" b="1" dirty="0">
                <a:ea typeface="MS PGothic" panose="020B0600070205080204" pitchFamily="34" charset="-128"/>
              </a:rPr>
              <a:t>nýleg áföll </a:t>
            </a:r>
            <a:r>
              <a:rPr lang="is-IS" altLang="is-IS" dirty="0">
                <a:ea typeface="MS PGothic" panose="020B0600070205080204" pitchFamily="34" charset="-128"/>
              </a:rPr>
              <a:t>– geta haft bæði jákvæð og neikvæð áhrif en það fer allt eftir því hvernig tekist hefur verið á við þau og úr þeim unnið. </a:t>
            </a:r>
          </a:p>
          <a:p>
            <a:pPr eaLnBrk="1" hangingPunct="1">
              <a:spcBef>
                <a:spcPct val="0"/>
              </a:spcBef>
            </a:pPr>
            <a:endParaRPr lang="is-IS" altLang="is-IS" dirty="0">
              <a:ea typeface="MS PGothic"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kern="1200" dirty="0" smtClean="0">
                <a:solidFill>
                  <a:schemeClr val="tx1"/>
                </a:solidFill>
                <a:effectLst/>
                <a:latin typeface="+mn-lt"/>
                <a:ea typeface="+mn-ea"/>
                <a:cs typeface="+mn-cs"/>
              </a:rPr>
              <a:t>Það getur reynst vandasamt að veita sjúklingi nægilegar upplýsingar um sjúkdómsgreiningu og meðferð á skiljanlegan hátt og taka jafnframt mið af tilfinningalegu ástandi. Á seinni árum hefur mikil breyting orðið á viðhorfum um skyldu lækna og hjúkrunarfólks til að veita sjúklingum upplýsingar um sjúkdóma og meðferð. Fólk er nú yfirleitt betur að sér en áður um líkama og heilsu og vill fá að vera með í ráðum varðandi meðferð. Þrátt fyrir þessa breytingu í samskiptum sjúklings og starfsmann heilbrigðisþjónustunnar er kennslu lækna og hjúkrunarfólks í þessum efnum verulega ábótavant.</a:t>
            </a:r>
          </a:p>
          <a:p>
            <a:endParaRPr lang="is-IS" dirty="0"/>
          </a:p>
        </p:txBody>
      </p:sp>
      <p:sp>
        <p:nvSpPr>
          <p:cNvPr id="4" name="Slide Number Placeholder 3"/>
          <p:cNvSpPr>
            <a:spLocks noGrp="1"/>
          </p:cNvSpPr>
          <p:nvPr>
            <p:ph type="sldNum" sz="quarter" idx="10"/>
          </p:nvPr>
        </p:nvSpPr>
        <p:spPr/>
        <p:txBody>
          <a:bodyPr/>
          <a:lstStyle/>
          <a:p>
            <a:fld id="{006E2A56-C6D7-4D7E-85B8-34B9165BAB71}" type="slidenum">
              <a:rPr lang="is-IS" smtClean="0"/>
              <a:pPr/>
              <a:t>6</a:t>
            </a:fld>
            <a:endParaRPr lang="is-IS"/>
          </a:p>
        </p:txBody>
      </p:sp>
    </p:spTree>
    <p:extLst>
      <p:ext uri="{BB962C8B-B14F-4D97-AF65-F5344CB8AC3E}">
        <p14:creationId xmlns:p14="http://schemas.microsoft.com/office/powerpoint/2010/main" val="457934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a:p>
        </p:txBody>
      </p:sp>
      <p:sp>
        <p:nvSpPr>
          <p:cNvPr id="4" name="Slide Number Placeholder 3"/>
          <p:cNvSpPr>
            <a:spLocks noGrp="1"/>
          </p:cNvSpPr>
          <p:nvPr>
            <p:ph type="sldNum" sz="quarter" idx="10"/>
          </p:nvPr>
        </p:nvSpPr>
        <p:spPr/>
        <p:txBody>
          <a:bodyPr/>
          <a:lstStyle/>
          <a:p>
            <a:fld id="{1AB906FB-77EA-42B8-A1C9-E9CD0A3D81C7}" type="slidenum">
              <a:rPr lang="is-IS" smtClean="0"/>
              <a:t>10</a:t>
            </a:fld>
            <a:endParaRPr lang="is-IS"/>
          </a:p>
        </p:txBody>
      </p:sp>
    </p:spTree>
    <p:extLst>
      <p:ext uri="{BB962C8B-B14F-4D97-AF65-F5344CB8AC3E}">
        <p14:creationId xmlns:p14="http://schemas.microsoft.com/office/powerpoint/2010/main" val="2024608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altLang="is-IS" dirty="0" smtClean="0">
                <a:ea typeface="ＭＳ Ｐゴシック" panose="020B0600070205080204" pitchFamily="34" charset="-128"/>
              </a:rPr>
              <a:t>Hugsanir um atburðinn sækja enn að einstaklingnum. Þó ekki stöðugt og hann getur fengist við aðra hluti og sinnt sínum skyldum að mestu.</a:t>
            </a:r>
          </a:p>
          <a:p>
            <a:endParaRPr lang="is-IS" dirty="0"/>
          </a:p>
        </p:txBody>
      </p:sp>
      <p:sp>
        <p:nvSpPr>
          <p:cNvPr id="4" name="Slide Number Placeholder 3"/>
          <p:cNvSpPr>
            <a:spLocks noGrp="1"/>
          </p:cNvSpPr>
          <p:nvPr>
            <p:ph type="sldNum" sz="quarter" idx="10"/>
          </p:nvPr>
        </p:nvSpPr>
        <p:spPr/>
        <p:txBody>
          <a:bodyPr/>
          <a:lstStyle/>
          <a:p>
            <a:fld id="{1AB906FB-77EA-42B8-A1C9-E9CD0A3D81C7}" type="slidenum">
              <a:rPr lang="is-IS" smtClean="0"/>
              <a:t>11</a:t>
            </a:fld>
            <a:endParaRPr lang="is-IS"/>
          </a:p>
        </p:txBody>
      </p:sp>
    </p:spTree>
    <p:extLst>
      <p:ext uri="{BB962C8B-B14F-4D97-AF65-F5344CB8AC3E}">
        <p14:creationId xmlns:p14="http://schemas.microsoft.com/office/powerpoint/2010/main" val="3795364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is-IS" altLang="is-IS" dirty="0" smtClean="0">
                <a:ea typeface="ＭＳ Ｐゴシック" panose="020B0600070205080204" pitchFamily="34" charset="-128"/>
              </a:rPr>
              <a:t>Getur ýmist leitt til: </a:t>
            </a:r>
          </a:p>
          <a:p>
            <a:pPr eaLnBrk="1" hangingPunct="1">
              <a:spcBef>
                <a:spcPct val="50000"/>
              </a:spcBef>
            </a:pPr>
            <a:endParaRPr lang="is-IS" altLang="is-IS" dirty="0" smtClean="0">
              <a:ea typeface="ＭＳ Ｐゴシック" panose="020B0600070205080204" pitchFamily="34" charset="-128"/>
            </a:endParaRPr>
          </a:p>
          <a:p>
            <a:pPr eaLnBrk="1" hangingPunct="1">
              <a:spcBef>
                <a:spcPct val="50000"/>
              </a:spcBef>
            </a:pPr>
            <a:r>
              <a:rPr lang="is-IS" altLang="is-IS" dirty="0" smtClean="0">
                <a:ea typeface="ＭＳ Ｐゴシック" panose="020B0600070205080204" pitchFamily="34" charset="-128"/>
              </a:rPr>
              <a:t>Aukinnar hæfni til að bregðast við erfiðleikum sem getur af sér aukinn styrk og betra heilbrigði, lærdómur sem kemur að notum í lífinu.</a:t>
            </a:r>
          </a:p>
          <a:p>
            <a:pPr eaLnBrk="1" hangingPunct="1">
              <a:spcBef>
                <a:spcPct val="50000"/>
              </a:spcBef>
            </a:pPr>
            <a:endParaRPr lang="is-IS" altLang="is-IS" dirty="0" smtClean="0">
              <a:ea typeface="ＭＳ Ｐゴシック" panose="020B0600070205080204" pitchFamily="34" charset="-128"/>
            </a:endParaRPr>
          </a:p>
          <a:p>
            <a:pPr eaLnBrk="1" hangingPunct="1">
              <a:spcBef>
                <a:spcPct val="50000"/>
              </a:spcBef>
            </a:pPr>
            <a:r>
              <a:rPr lang="is-IS" altLang="is-IS" dirty="0" smtClean="0">
                <a:ea typeface="ＭＳ Ｐゴシック" panose="020B0600070205080204" pitchFamily="34" charset="-128"/>
              </a:rPr>
              <a:t>eða </a:t>
            </a:r>
          </a:p>
          <a:p>
            <a:pPr eaLnBrk="1" hangingPunct="1">
              <a:spcBef>
                <a:spcPct val="50000"/>
              </a:spcBef>
            </a:pPr>
            <a:endParaRPr lang="is-IS" altLang="is-IS" dirty="0" smtClean="0">
              <a:ea typeface="ＭＳ Ｐゴシック" panose="020B0600070205080204" pitchFamily="34" charset="-128"/>
            </a:endParaRPr>
          </a:p>
          <a:p>
            <a:pPr eaLnBrk="1" hangingPunct="1">
              <a:spcBef>
                <a:spcPct val="50000"/>
              </a:spcBef>
            </a:pPr>
            <a:r>
              <a:rPr lang="is-IS" altLang="is-IS" dirty="0" smtClean="0">
                <a:ea typeface="ＭＳ Ｐゴシック" panose="020B0600070205080204" pitchFamily="34" charset="-128"/>
              </a:rPr>
              <a:t>sjúklegra einkenna sem raska andlegu og líkamlegu heilbrigði – fastur í reiði eða fórnarlambshlutverki, depurð sem endar í sjúklegu þunglyndi.</a:t>
            </a:r>
          </a:p>
          <a:p>
            <a:pPr eaLnBrk="1" hangingPunct="1"/>
            <a:endParaRPr lang="is-IS" altLang="is-IS" dirty="0" smtClean="0">
              <a:ea typeface="ＭＳ Ｐゴシック" panose="020B0600070205080204" pitchFamily="34" charset="-128"/>
            </a:endParaRPr>
          </a:p>
          <a:p>
            <a:pPr eaLnBrk="1" hangingPunct="1"/>
            <a:endParaRPr lang="en-GB" altLang="is-IS"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AB906FB-77EA-42B8-A1C9-E9CD0A3D81C7}" type="slidenum">
              <a:rPr lang="is-IS" smtClean="0"/>
              <a:t>13</a:t>
            </a:fld>
            <a:endParaRPr lang="is-IS"/>
          </a:p>
        </p:txBody>
      </p:sp>
    </p:spTree>
    <p:extLst>
      <p:ext uri="{BB962C8B-B14F-4D97-AF65-F5344CB8AC3E}">
        <p14:creationId xmlns:p14="http://schemas.microsoft.com/office/powerpoint/2010/main" val="3171144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D65254-AB54-4191-B91F-A2CB529B4818}" type="slidenum">
              <a:rPr lang="en-US" altLang="is-IS" smtClean="0"/>
              <a:pPr>
                <a:spcBef>
                  <a:spcPct val="0"/>
                </a:spcBef>
              </a:pPr>
              <a:t>14</a:t>
            </a:fld>
            <a:endParaRPr lang="en-US" altLang="is-IS"/>
          </a:p>
        </p:txBody>
      </p:sp>
      <p:sp>
        <p:nvSpPr>
          <p:cNvPr id="41987" name="Rectangle 7"/>
          <p:cNvSpPr txBox="1">
            <a:spLocks noGrp="1" noChangeArrowheads="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7E0D452-C31A-42C3-999C-CAE485F3BF4E}" type="slidenum">
              <a:rPr lang="en-US" altLang="is-IS"/>
              <a:pPr algn="r" eaLnBrk="1" hangingPunct="1">
                <a:spcBef>
                  <a:spcPct val="0"/>
                </a:spcBef>
              </a:pPr>
              <a:t>14</a:t>
            </a:fld>
            <a:endParaRPr lang="en-US" altLang="is-IS"/>
          </a:p>
        </p:txBody>
      </p:sp>
      <p:sp>
        <p:nvSpPr>
          <p:cNvPr id="41988" name="Rectangle 2"/>
          <p:cNvSpPr>
            <a:spLocks noGrp="1" noRot="1" noChangeAspect="1" noChangeArrowheads="1" noTextEdit="1"/>
          </p:cNvSpPr>
          <p:nvPr>
            <p:ph type="sldImg"/>
          </p:nvPr>
        </p:nvSpPr>
        <p:spPr>
          <a:xfrm>
            <a:off x="909638" y="769938"/>
            <a:ext cx="4918075" cy="3687762"/>
          </a:xfrm>
          <a:ln/>
        </p:spPr>
      </p:sp>
      <p:sp>
        <p:nvSpPr>
          <p:cNvPr id="41989" name="Rectangle 3"/>
          <p:cNvSpPr>
            <a:spLocks noGrp="1" noChangeArrowheads="1"/>
          </p:cNvSpPr>
          <p:nvPr>
            <p:ph type="body" idx="1"/>
          </p:nvPr>
        </p:nvSpPr>
        <p:spPr>
          <a:xfrm>
            <a:off x="898525" y="4691063"/>
            <a:ext cx="4938713" cy="446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62500" lnSpcReduction="20000"/>
          </a:bodyPr>
          <a:lstStyle/>
          <a:p>
            <a:pPr eaLnBrk="1" hangingPunct="1">
              <a:lnSpc>
                <a:spcPct val="160000"/>
              </a:lnSpc>
            </a:pPr>
            <a:r>
              <a:rPr lang="is-IS" altLang="is-IS">
                <a:latin typeface="Arial" panose="020B0604020202020204" pitchFamily="34" charset="0"/>
              </a:rPr>
              <a:t>Mínútur -  dagar</a:t>
            </a:r>
          </a:p>
          <a:p>
            <a:pPr eaLnBrk="1" hangingPunct="1">
              <a:lnSpc>
                <a:spcPct val="160000"/>
              </a:lnSpc>
            </a:pPr>
            <a:r>
              <a:rPr lang="is-IS" altLang="is-IS">
                <a:latin typeface="Arial" panose="020B0604020202020204" pitchFamily="34" charset="0"/>
              </a:rPr>
              <a:t>Fólk verður sem lamað </a:t>
            </a:r>
          </a:p>
          <a:p>
            <a:pPr eaLnBrk="1" hangingPunct="1">
              <a:lnSpc>
                <a:spcPct val="160000"/>
              </a:lnSpc>
            </a:pPr>
            <a:r>
              <a:rPr lang="is-IS" altLang="is-IS">
                <a:latin typeface="Arial" panose="020B0604020202020204" pitchFamily="34" charset="0"/>
              </a:rPr>
              <a:t>Missir um tíma hæfileikann til að hugsa skýrt og bregðast við af skynsemi </a:t>
            </a:r>
          </a:p>
          <a:p>
            <a:pPr eaLnBrk="1" hangingPunct="1">
              <a:lnSpc>
                <a:spcPct val="160000"/>
              </a:lnSpc>
            </a:pPr>
            <a:r>
              <a:rPr lang="is-IS" altLang="is-IS">
                <a:latin typeface="Arial" panose="020B0604020202020204" pitchFamily="34" charset="0"/>
              </a:rPr>
              <a:t>Mikið uppnám</a:t>
            </a:r>
          </a:p>
          <a:p>
            <a:pPr eaLnBrk="1" hangingPunct="1">
              <a:lnSpc>
                <a:spcPct val="160000"/>
              </a:lnSpc>
            </a:pPr>
            <a:r>
              <a:rPr lang="is-IS" altLang="is-IS">
                <a:latin typeface="Arial" panose="020B0604020202020204" pitchFamily="34" charset="0"/>
              </a:rPr>
              <a:t>Líkamleg einkenni: skjálfti, hröð öndun, breytingar á litarhafti</a:t>
            </a:r>
          </a:p>
          <a:p>
            <a:pPr eaLnBrk="1" hangingPunct="1">
              <a:lnSpc>
                <a:spcPct val="160000"/>
              </a:lnSpc>
            </a:pPr>
            <a:endParaRPr lang="is-IS" altLang="is-IS">
              <a:latin typeface="Arial" panose="020B0604020202020204" pitchFamily="34" charset="0"/>
            </a:endParaRPr>
          </a:p>
          <a:p>
            <a:pPr eaLnBrk="1" hangingPunct="1">
              <a:lnSpc>
                <a:spcPct val="170000"/>
              </a:lnSpc>
            </a:pPr>
            <a:r>
              <a:rPr lang="is-IS" altLang="is-IS" sz="2400" b="1">
                <a:latin typeface="Arial" panose="020B0604020202020204" pitchFamily="34" charset="0"/>
              </a:rPr>
              <a:t>2. Viðbragðsskeið</a:t>
            </a:r>
          </a:p>
          <a:p>
            <a:pPr eaLnBrk="1" hangingPunct="1">
              <a:lnSpc>
                <a:spcPct val="170000"/>
              </a:lnSpc>
            </a:pPr>
            <a:r>
              <a:rPr lang="is-IS" altLang="is-IS" sz="2400">
                <a:latin typeface="Arial" panose="020B0604020202020204" pitchFamily="34" charset="0"/>
              </a:rPr>
              <a:t>Dagar - vikur</a:t>
            </a:r>
          </a:p>
          <a:p>
            <a:pPr eaLnBrk="1" hangingPunct="1">
              <a:lnSpc>
                <a:spcPct val="170000"/>
              </a:lnSpc>
            </a:pPr>
            <a:r>
              <a:rPr lang="is-IS" altLang="is-IS" sz="2400">
                <a:latin typeface="Arial" panose="020B0604020202020204" pitchFamily="34" charset="0"/>
              </a:rPr>
              <a:t>Áttar sig betur á </a:t>
            </a:r>
          </a:p>
          <a:p>
            <a:pPr lvl="1" eaLnBrk="1" hangingPunct="1">
              <a:lnSpc>
                <a:spcPct val="170000"/>
              </a:lnSpc>
            </a:pPr>
            <a:r>
              <a:rPr lang="is-IS" altLang="is-IS">
                <a:latin typeface="Arial" panose="020B0604020202020204" pitchFamily="34" charset="0"/>
              </a:rPr>
              <a:t>hvað gerðist</a:t>
            </a:r>
          </a:p>
          <a:p>
            <a:pPr lvl="1" eaLnBrk="1" hangingPunct="1">
              <a:lnSpc>
                <a:spcPct val="170000"/>
              </a:lnSpc>
            </a:pPr>
            <a:r>
              <a:rPr lang="is-IS" altLang="is-IS">
                <a:latin typeface="Arial" panose="020B0604020202020204" pitchFamily="34" charset="0"/>
              </a:rPr>
              <a:t>hverjar afleiðingarnar eru </a:t>
            </a:r>
          </a:p>
          <a:p>
            <a:pPr eaLnBrk="1" hangingPunct="1">
              <a:lnSpc>
                <a:spcPct val="170000"/>
              </a:lnSpc>
            </a:pPr>
            <a:r>
              <a:rPr lang="is-IS" altLang="is-IS" sz="2400">
                <a:latin typeface="Arial" panose="020B0604020202020204" pitchFamily="34" charset="0"/>
              </a:rPr>
              <a:t>Hefði verið hægt að gera eitthvað öðruvísi?</a:t>
            </a:r>
          </a:p>
          <a:p>
            <a:pPr eaLnBrk="1" hangingPunct="1">
              <a:lnSpc>
                <a:spcPct val="160000"/>
              </a:lnSpc>
            </a:pPr>
            <a:endParaRPr lang="is-IS" altLang="is-IS">
              <a:latin typeface="Arial" panose="020B0604020202020204" pitchFamily="34" charset="0"/>
            </a:endParaRPr>
          </a:p>
          <a:p>
            <a:pPr eaLnBrk="1" hangingPunct="1"/>
            <a:r>
              <a:rPr lang="is-IS" altLang="is-IS" b="1">
                <a:latin typeface="Arial" panose="020B0604020202020204" pitchFamily="34" charset="0"/>
              </a:rPr>
              <a:t>3. Úrvinnsluskeið</a:t>
            </a:r>
          </a:p>
          <a:p>
            <a:pPr eaLnBrk="1" hangingPunct="1">
              <a:lnSpc>
                <a:spcPct val="150000"/>
              </a:lnSpc>
            </a:pPr>
            <a:r>
              <a:rPr lang="is-IS" altLang="is-IS">
                <a:latin typeface="Arial" panose="020B0604020202020204" pitchFamily="34" charset="0"/>
              </a:rPr>
              <a:t>Nokkrir mánuðir</a:t>
            </a:r>
          </a:p>
          <a:p>
            <a:pPr eaLnBrk="1" hangingPunct="1">
              <a:lnSpc>
                <a:spcPct val="150000"/>
              </a:lnSpc>
            </a:pPr>
            <a:r>
              <a:rPr lang="is-IS" altLang="is-IS">
                <a:latin typeface="Arial" panose="020B0604020202020204" pitchFamily="34" charset="0"/>
              </a:rPr>
              <a:t>Hugsanir um atburðinn enn til staðar</a:t>
            </a:r>
          </a:p>
          <a:p>
            <a:pPr eaLnBrk="1" hangingPunct="1">
              <a:lnSpc>
                <a:spcPct val="150000"/>
              </a:lnSpc>
            </a:pPr>
            <a:r>
              <a:rPr lang="is-IS" altLang="is-IS">
                <a:latin typeface="Arial" panose="020B0604020202020204" pitchFamily="34" charset="0"/>
              </a:rPr>
              <a:t>Getur fengist við aðra hluti</a:t>
            </a:r>
          </a:p>
          <a:p>
            <a:pPr eaLnBrk="1" hangingPunct="1"/>
            <a:endParaRPr lang="en-US" altLang="is-IS">
              <a:latin typeface="Arial" panose="020B0604020202020204" pitchFamily="34" charset="0"/>
            </a:endParaRPr>
          </a:p>
          <a:p>
            <a:pPr eaLnBrk="1" hangingPunct="1"/>
            <a:r>
              <a:rPr lang="is-IS" altLang="is-IS" b="1">
                <a:latin typeface="Arial" panose="020B0604020202020204" pitchFamily="34" charset="0"/>
              </a:rPr>
              <a:t>Áttun</a:t>
            </a:r>
          </a:p>
          <a:p>
            <a:pPr eaLnBrk="1" hangingPunct="1">
              <a:lnSpc>
                <a:spcPct val="160000"/>
              </a:lnSpc>
            </a:pPr>
            <a:r>
              <a:rPr lang="is-IS" altLang="is-IS">
                <a:latin typeface="Arial" panose="020B0604020202020204" pitchFamily="34" charset="0"/>
              </a:rPr>
              <a:t>Kreppunni lokið</a:t>
            </a:r>
          </a:p>
          <a:p>
            <a:pPr eaLnBrk="1" hangingPunct="1">
              <a:lnSpc>
                <a:spcPct val="160000"/>
              </a:lnSpc>
            </a:pPr>
            <a:r>
              <a:rPr lang="is-IS" altLang="is-IS">
                <a:latin typeface="Arial" panose="020B0604020202020204" pitchFamily="34" charset="0"/>
              </a:rPr>
              <a:t>Einstaklingur e.t.v. aldrei samur</a:t>
            </a:r>
          </a:p>
          <a:p>
            <a:pPr eaLnBrk="1" hangingPunct="1">
              <a:lnSpc>
                <a:spcPct val="160000"/>
              </a:lnSpc>
            </a:pPr>
            <a:r>
              <a:rPr lang="is-IS" altLang="is-IS">
                <a:latin typeface="Arial" panose="020B0604020202020204" pitchFamily="34" charset="0"/>
              </a:rPr>
              <a:t>Atburður stýrir ekki lengur líðan/lífi</a:t>
            </a:r>
          </a:p>
          <a:p>
            <a:pPr eaLnBrk="1" hangingPunct="1"/>
            <a:endParaRPr lang="en-GB" altLang="is-IS">
              <a:latin typeface="Arial" panose="020B0604020202020204" pitchFamily="34" charset="0"/>
            </a:endParaRPr>
          </a:p>
          <a:p>
            <a:pPr eaLnBrk="1" hangingPunct="1"/>
            <a:endParaRPr lang="en-US" altLang="is-IS">
              <a:latin typeface="Arial" panose="020B0604020202020204" pitchFamily="34" charset="0"/>
            </a:endParaRPr>
          </a:p>
        </p:txBody>
      </p:sp>
    </p:spTree>
    <p:extLst>
      <p:ext uri="{BB962C8B-B14F-4D97-AF65-F5344CB8AC3E}">
        <p14:creationId xmlns:p14="http://schemas.microsoft.com/office/powerpoint/2010/main" val="2830309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is-IS" altLang="is-IS" dirty="0" smtClean="0">
                <a:ea typeface="ＭＳ Ｐゴシック" panose="020B0600070205080204" pitchFamily="34" charset="-128"/>
              </a:rPr>
              <a:t>Raunsætt mat og viðurkenning á atburði sem veldur kreppu</a:t>
            </a:r>
          </a:p>
          <a:p>
            <a:pPr eaLnBrk="1" hangingPunct="1">
              <a:spcBef>
                <a:spcPct val="50000"/>
              </a:spcBef>
            </a:pPr>
            <a:endParaRPr lang="is-IS" altLang="is-IS" dirty="0" smtClean="0">
              <a:ea typeface="ＭＳ Ｐゴシック" panose="020B0600070205080204" pitchFamily="34" charset="-128"/>
            </a:endParaRPr>
          </a:p>
          <a:p>
            <a:pPr eaLnBrk="1" hangingPunct="1">
              <a:spcBef>
                <a:spcPct val="50000"/>
              </a:spcBef>
            </a:pPr>
            <a:r>
              <a:rPr lang="is-IS" altLang="is-IS" dirty="0" smtClean="0">
                <a:ea typeface="ＭＳ Ｐゴシック" panose="020B0600070205080204" pitchFamily="34" charset="-128"/>
              </a:rPr>
              <a:t>Viðeigandi stjórnun tilfinninga, þ.e. tjáning tilfinninga sem létta á spennu í stað þess að valda frekara uppnámi s.s. sektarkennd sem kyndir undir frekari vanlíðan.</a:t>
            </a:r>
          </a:p>
          <a:p>
            <a:pPr eaLnBrk="1" hangingPunct="1">
              <a:spcBef>
                <a:spcPct val="50000"/>
              </a:spcBef>
            </a:pPr>
            <a:endParaRPr lang="is-IS" altLang="is-IS" dirty="0" smtClean="0">
              <a:ea typeface="ＭＳ Ｐゴシック" panose="020B0600070205080204" pitchFamily="34" charset="-128"/>
            </a:endParaRPr>
          </a:p>
          <a:p>
            <a:pPr eaLnBrk="1" hangingPunct="1">
              <a:spcBef>
                <a:spcPct val="50000"/>
              </a:spcBef>
            </a:pPr>
            <a:r>
              <a:rPr lang="is-IS" altLang="is-IS" dirty="0" smtClean="0">
                <a:ea typeface="ＭＳ Ｐゴシック" panose="020B0600070205080204" pitchFamily="34" charset="-128"/>
              </a:rPr>
              <a:t>Vilji til að leita sér hjálpar – sumir vilja enga hjálp og þá er mikilvægt að bjóða hana samt fram og bíða og sjá hvort viðkomandi þiggja hana að lokum – stundum gerist það aldrei. Við getum ekki tekið frá fólki vanlíðan eða pínt það til að takast á við hlutina. </a:t>
            </a:r>
          </a:p>
          <a:p>
            <a:pPr eaLnBrk="1" hangingPunct="1">
              <a:spcBef>
                <a:spcPct val="50000"/>
              </a:spcBef>
            </a:pPr>
            <a:endParaRPr lang="is-IS" altLang="is-IS" dirty="0" smtClean="0">
              <a:ea typeface="ＭＳ Ｐゴシック" panose="020B0600070205080204" pitchFamily="34" charset="-128"/>
            </a:endParaRPr>
          </a:p>
          <a:p>
            <a:pPr eaLnBrk="1" hangingPunct="1">
              <a:spcBef>
                <a:spcPct val="50000"/>
              </a:spcBef>
            </a:pPr>
            <a:r>
              <a:rPr lang="is-IS" altLang="is-IS" dirty="0" smtClean="0">
                <a:ea typeface="ＭＳ Ｐゴシック" panose="020B0600070205080204" pitchFamily="34" charset="-128"/>
              </a:rPr>
              <a:t>Tilboð um viðeigandi hjálp – „þú veist að þú getur leitað til mín og ég mun gera mitt besta“ – „ég hef kynnt mér hvar hægt er að nálgast hjálp en þú þarft að taka skrefið“.</a:t>
            </a:r>
          </a:p>
          <a:p>
            <a:pPr eaLnBrk="1" hangingPunct="1"/>
            <a:endParaRPr lang="is-IS" altLang="is-IS" dirty="0" smtClean="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1AB906FB-77EA-42B8-A1C9-E9CD0A3D81C7}" type="slidenum">
              <a:rPr lang="is-IS" smtClean="0"/>
              <a:t>16</a:t>
            </a:fld>
            <a:endParaRPr lang="is-IS"/>
          </a:p>
        </p:txBody>
      </p:sp>
    </p:spTree>
    <p:extLst>
      <p:ext uri="{BB962C8B-B14F-4D97-AF65-F5344CB8AC3E}">
        <p14:creationId xmlns:p14="http://schemas.microsoft.com/office/powerpoint/2010/main" val="260888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06A119-DC61-4277-835A-F23959CED6D2}" type="datetime1">
              <a:rPr lang="is-IS" smtClean="0"/>
              <a:t>13.11.2018</a:t>
            </a:fld>
            <a:endParaRPr lang="en-US" dirty="0"/>
          </a:p>
        </p:txBody>
      </p:sp>
      <p:sp>
        <p:nvSpPr>
          <p:cNvPr id="5" name="Footer Placeholder 4"/>
          <p:cNvSpPr>
            <a:spLocks noGrp="1"/>
          </p:cNvSpPr>
          <p:nvPr>
            <p:ph type="ftr" sz="quarter" idx="11"/>
          </p:nvPr>
        </p:nvSpPr>
        <p:spPr/>
        <p:txBody>
          <a:bodyPr/>
          <a:lstStyle/>
          <a:p>
            <a:r>
              <a:rPr lang="en-US" smtClean="0"/>
              <a:t>Jóhann Thoroddsen, sálfræðingur</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745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509192-424A-4A49-BB19-23064D9A5DCF}" type="datetime1">
              <a:rPr lang="is-IS" smtClean="0"/>
              <a:t>13.11.2018</a:t>
            </a:fld>
            <a:endParaRPr lang="is-IS"/>
          </a:p>
        </p:txBody>
      </p:sp>
      <p:sp>
        <p:nvSpPr>
          <p:cNvPr id="5" name="Footer Placeholder 4"/>
          <p:cNvSpPr>
            <a:spLocks noGrp="1"/>
          </p:cNvSpPr>
          <p:nvPr>
            <p:ph type="ftr" sz="quarter" idx="11"/>
          </p:nvPr>
        </p:nvSpPr>
        <p:spPr/>
        <p:txBody>
          <a:bodyPr/>
          <a:lstStyle/>
          <a:p>
            <a:r>
              <a:rPr lang="is-IS" smtClean="0"/>
              <a:t>Jóhann Thoroddsen, sálfræðingur</a:t>
            </a:r>
            <a:endParaRPr lang="is-IS"/>
          </a:p>
        </p:txBody>
      </p:sp>
      <p:sp>
        <p:nvSpPr>
          <p:cNvPr id="6" name="Slide Number Placeholder 5"/>
          <p:cNvSpPr>
            <a:spLocks noGrp="1"/>
          </p:cNvSpPr>
          <p:nvPr>
            <p:ph type="sldNum" sz="quarter" idx="12"/>
          </p:nvPr>
        </p:nvSpPr>
        <p:spPr/>
        <p:txBody>
          <a:bodyPr/>
          <a:lstStyle/>
          <a:p>
            <a:fld id="{3E315EEB-9DC2-4D0D-A0D0-ADE307FB4021}" type="slidenum">
              <a:rPr lang="is-IS" smtClean="0"/>
              <a:pPr/>
              <a:t>‹#›</a:t>
            </a:fld>
            <a:endParaRPr lang="is-IS"/>
          </a:p>
        </p:txBody>
      </p:sp>
    </p:spTree>
    <p:extLst>
      <p:ext uri="{BB962C8B-B14F-4D97-AF65-F5344CB8AC3E}">
        <p14:creationId xmlns:p14="http://schemas.microsoft.com/office/powerpoint/2010/main" val="1988628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4F3B2FC-F2CC-446F-BC47-59EDB7D33C38}" type="datetime1">
              <a:rPr lang="is-IS" smtClean="0"/>
              <a:t>13.11.2018</a:t>
            </a:fld>
            <a:endParaRPr lang="is-IS"/>
          </a:p>
        </p:txBody>
      </p:sp>
      <p:sp>
        <p:nvSpPr>
          <p:cNvPr id="5" name="Footer Placeholder 4"/>
          <p:cNvSpPr>
            <a:spLocks noGrp="1"/>
          </p:cNvSpPr>
          <p:nvPr>
            <p:ph type="ftr" sz="quarter" idx="11"/>
          </p:nvPr>
        </p:nvSpPr>
        <p:spPr/>
        <p:txBody>
          <a:bodyPr/>
          <a:lstStyle/>
          <a:p>
            <a:r>
              <a:rPr lang="is-IS" smtClean="0"/>
              <a:t>Jóhann Thoroddsen, sálfræðingur</a:t>
            </a:r>
            <a:endParaRPr lang="is-IS"/>
          </a:p>
        </p:txBody>
      </p:sp>
      <p:sp>
        <p:nvSpPr>
          <p:cNvPr id="6" name="Slide Number Placeholder 5"/>
          <p:cNvSpPr>
            <a:spLocks noGrp="1"/>
          </p:cNvSpPr>
          <p:nvPr>
            <p:ph type="sldNum" sz="quarter" idx="12"/>
          </p:nvPr>
        </p:nvSpPr>
        <p:spPr/>
        <p:txBody>
          <a:bodyPr/>
          <a:lstStyle/>
          <a:p>
            <a:fld id="{3E315EEB-9DC2-4D0D-A0D0-ADE307FB4021}" type="slidenum">
              <a:rPr lang="is-IS" smtClean="0"/>
              <a:pPr/>
              <a:t>‹#›</a:t>
            </a:fld>
            <a:endParaRPr lang="is-IS"/>
          </a:p>
        </p:txBody>
      </p:sp>
    </p:spTree>
    <p:extLst>
      <p:ext uri="{BB962C8B-B14F-4D97-AF65-F5344CB8AC3E}">
        <p14:creationId xmlns:p14="http://schemas.microsoft.com/office/powerpoint/2010/main" val="4060589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97107"/>
            <a:ext cx="7945384" cy="931911"/>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5829018"/>
            <a:ext cx="4970094" cy="630408"/>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705847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5FE3ED-AE15-42D0-A7AA-E9CDC5094F68}" type="datetime1">
              <a:rPr lang="is-IS" smtClean="0"/>
              <a:t>13.11.2018</a:t>
            </a:fld>
            <a:endParaRPr lang="is-IS"/>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
        <p:nvSpPr>
          <p:cNvPr id="4" name="Slide Number Placeholder 3"/>
          <p:cNvSpPr>
            <a:spLocks noGrp="1"/>
          </p:cNvSpPr>
          <p:nvPr>
            <p:ph type="sldNum" sz="quarter" idx="12"/>
          </p:nvPr>
        </p:nvSpPr>
        <p:spPr/>
        <p:txBody>
          <a:bodyPr/>
          <a:lstStyle/>
          <a:p>
            <a:fld id="{3E315EEB-9DC2-4D0D-A0D0-ADE307FB4021}" type="slidenum">
              <a:rPr lang="is-IS" smtClean="0"/>
              <a:pPr/>
              <a:t>‹#›</a:t>
            </a:fld>
            <a:endParaRPr lang="is-I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05089"/>
            <a:ext cx="2880320" cy="631623"/>
          </a:xfrm>
          <a:prstGeom prst="rect">
            <a:avLst/>
          </a:prstGeom>
        </p:spPr>
      </p:pic>
      <p:sp>
        <p:nvSpPr>
          <p:cNvPr id="6" name="Rectangle 5"/>
          <p:cNvSpPr/>
          <p:nvPr userDrawn="1"/>
        </p:nvSpPr>
        <p:spPr>
          <a:xfrm>
            <a:off x="3820886" y="0"/>
            <a:ext cx="5323114" cy="1052736"/>
          </a:xfrm>
          <a:prstGeom prst="rect">
            <a:avLst/>
          </a:prstGeom>
          <a:gradFill>
            <a:gsLst>
              <a:gs pos="100000">
                <a:schemeClr val="bg1"/>
              </a:gs>
              <a:gs pos="0">
                <a:srgbClr val="000000">
                  <a:tint val="66000"/>
                  <a:satMod val="160000"/>
                </a:srgbClr>
              </a:gs>
              <a:gs pos="0">
                <a:srgbClr val="000000">
                  <a:tint val="44500"/>
                  <a:satMod val="160000"/>
                </a:srgbClr>
              </a:gs>
              <a:gs pos="100000">
                <a:srgbClr val="000000">
                  <a:tint val="23500"/>
                  <a:satMod val="16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8" name="Straight Connector 7"/>
          <p:cNvCxnSpPr/>
          <p:nvPr userDrawn="1"/>
        </p:nvCxnSpPr>
        <p:spPr>
          <a:xfrm flipH="1">
            <a:off x="251520" y="1052736"/>
            <a:ext cx="8892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457200" y="2780928"/>
            <a:ext cx="8229600" cy="3345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10" name="Title Placeholder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Tree>
    <p:extLst>
      <p:ext uri="{BB962C8B-B14F-4D97-AF65-F5344CB8AC3E}">
        <p14:creationId xmlns:p14="http://schemas.microsoft.com/office/powerpoint/2010/main" val="363555575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BC297-87C2-4C5B-9AEC-E932CC9DB45E}" type="datetime1">
              <a:rPr lang="is-IS" smtClean="0"/>
              <a:t>13.11.2018</a:t>
            </a:fld>
            <a:endParaRPr lang="is-IS"/>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
        <p:nvSpPr>
          <p:cNvPr id="4" name="Slide Number Placeholder 3"/>
          <p:cNvSpPr>
            <a:spLocks noGrp="1"/>
          </p:cNvSpPr>
          <p:nvPr>
            <p:ph type="sldNum" sz="quarter" idx="12"/>
          </p:nvPr>
        </p:nvSpPr>
        <p:spPr/>
        <p:txBody>
          <a:bodyPr/>
          <a:lstStyle/>
          <a:p>
            <a:fld id="{3E315EEB-9DC2-4D0D-A0D0-ADE307FB4021}" type="slidenum">
              <a:rPr lang="is-IS" smtClean="0"/>
              <a:pPr/>
              <a:t>‹#›</a:t>
            </a:fld>
            <a:endParaRPr lang="is-I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05089"/>
            <a:ext cx="2880320" cy="631623"/>
          </a:xfrm>
          <a:prstGeom prst="rect">
            <a:avLst/>
          </a:prstGeom>
        </p:spPr>
      </p:pic>
      <p:sp>
        <p:nvSpPr>
          <p:cNvPr id="6" name="Rectangle 5"/>
          <p:cNvSpPr/>
          <p:nvPr userDrawn="1"/>
        </p:nvSpPr>
        <p:spPr>
          <a:xfrm>
            <a:off x="3820886" y="0"/>
            <a:ext cx="5323114" cy="1052736"/>
          </a:xfrm>
          <a:prstGeom prst="rect">
            <a:avLst/>
          </a:prstGeom>
          <a:gradFill>
            <a:gsLst>
              <a:gs pos="100000">
                <a:schemeClr val="bg1"/>
              </a:gs>
              <a:gs pos="0">
                <a:srgbClr val="000000">
                  <a:tint val="66000"/>
                  <a:satMod val="160000"/>
                </a:srgbClr>
              </a:gs>
              <a:gs pos="0">
                <a:srgbClr val="000000">
                  <a:tint val="44500"/>
                  <a:satMod val="160000"/>
                </a:srgbClr>
              </a:gs>
              <a:gs pos="100000">
                <a:srgbClr val="000000">
                  <a:tint val="23500"/>
                  <a:satMod val="16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8" name="Straight Connector 7"/>
          <p:cNvCxnSpPr/>
          <p:nvPr userDrawn="1"/>
        </p:nvCxnSpPr>
        <p:spPr>
          <a:xfrm flipH="1">
            <a:off x="251520" y="1052736"/>
            <a:ext cx="8892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457200" y="2780928"/>
            <a:ext cx="8229600" cy="3345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10" name="Title Placeholder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Tree>
    <p:extLst>
      <p:ext uri="{BB962C8B-B14F-4D97-AF65-F5344CB8AC3E}">
        <p14:creationId xmlns:p14="http://schemas.microsoft.com/office/powerpoint/2010/main" val="408656311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F6A43-AE86-45F0-B175-41410C444F97}" type="datetime1">
              <a:rPr lang="is-IS" smtClean="0"/>
              <a:t>13.11.2018</a:t>
            </a:fld>
            <a:endParaRPr lang="is-IS"/>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
        <p:nvSpPr>
          <p:cNvPr id="4" name="Slide Number Placeholder 3"/>
          <p:cNvSpPr>
            <a:spLocks noGrp="1"/>
          </p:cNvSpPr>
          <p:nvPr>
            <p:ph type="sldNum" sz="quarter" idx="12"/>
          </p:nvPr>
        </p:nvSpPr>
        <p:spPr/>
        <p:txBody>
          <a:bodyPr/>
          <a:lstStyle/>
          <a:p>
            <a:fld id="{3E315EEB-9DC2-4D0D-A0D0-ADE307FB4021}" type="slidenum">
              <a:rPr lang="is-IS" smtClean="0"/>
              <a:pPr/>
              <a:t>‹#›</a:t>
            </a:fld>
            <a:endParaRPr lang="is-I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05089"/>
            <a:ext cx="2880320" cy="631623"/>
          </a:xfrm>
          <a:prstGeom prst="rect">
            <a:avLst/>
          </a:prstGeom>
        </p:spPr>
      </p:pic>
      <p:sp>
        <p:nvSpPr>
          <p:cNvPr id="6" name="Rectangle 5"/>
          <p:cNvSpPr/>
          <p:nvPr userDrawn="1"/>
        </p:nvSpPr>
        <p:spPr>
          <a:xfrm>
            <a:off x="3820886" y="0"/>
            <a:ext cx="5323114" cy="1052736"/>
          </a:xfrm>
          <a:prstGeom prst="rect">
            <a:avLst/>
          </a:prstGeom>
          <a:gradFill>
            <a:gsLst>
              <a:gs pos="100000">
                <a:schemeClr val="bg1"/>
              </a:gs>
              <a:gs pos="0">
                <a:srgbClr val="000000">
                  <a:tint val="66000"/>
                  <a:satMod val="160000"/>
                </a:srgbClr>
              </a:gs>
              <a:gs pos="0">
                <a:srgbClr val="000000">
                  <a:tint val="44500"/>
                  <a:satMod val="160000"/>
                </a:srgbClr>
              </a:gs>
              <a:gs pos="100000">
                <a:srgbClr val="000000">
                  <a:tint val="23500"/>
                  <a:satMod val="16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8" name="Straight Connector 7"/>
          <p:cNvCxnSpPr/>
          <p:nvPr userDrawn="1"/>
        </p:nvCxnSpPr>
        <p:spPr>
          <a:xfrm flipH="1">
            <a:off x="251520" y="1052736"/>
            <a:ext cx="8892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457200" y="2780928"/>
            <a:ext cx="8229600" cy="3345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10" name="Title Placeholder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Tree>
    <p:extLst>
      <p:ext uri="{BB962C8B-B14F-4D97-AF65-F5344CB8AC3E}">
        <p14:creationId xmlns:p14="http://schemas.microsoft.com/office/powerpoint/2010/main" val="11669773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63AC44-9527-4C70-B4A9-E82B44F49C98}" type="datetime1">
              <a:rPr lang="is-IS" smtClean="0"/>
              <a:t>13.11.2018</a:t>
            </a:fld>
            <a:endParaRPr lang="is-IS"/>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
        <p:nvSpPr>
          <p:cNvPr id="4" name="Slide Number Placeholder 3"/>
          <p:cNvSpPr>
            <a:spLocks noGrp="1"/>
          </p:cNvSpPr>
          <p:nvPr>
            <p:ph type="sldNum" sz="quarter" idx="12"/>
          </p:nvPr>
        </p:nvSpPr>
        <p:spPr/>
        <p:txBody>
          <a:bodyPr/>
          <a:lstStyle/>
          <a:p>
            <a:fld id="{3E315EEB-9DC2-4D0D-A0D0-ADE307FB4021}" type="slidenum">
              <a:rPr lang="is-IS" smtClean="0"/>
              <a:pPr/>
              <a:t>‹#›</a:t>
            </a:fld>
            <a:endParaRPr lang="is-I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05089"/>
            <a:ext cx="2880320" cy="631623"/>
          </a:xfrm>
          <a:prstGeom prst="rect">
            <a:avLst/>
          </a:prstGeom>
        </p:spPr>
      </p:pic>
      <p:sp>
        <p:nvSpPr>
          <p:cNvPr id="6" name="Rectangle 5"/>
          <p:cNvSpPr/>
          <p:nvPr userDrawn="1"/>
        </p:nvSpPr>
        <p:spPr>
          <a:xfrm>
            <a:off x="3820886" y="0"/>
            <a:ext cx="5323114" cy="1052736"/>
          </a:xfrm>
          <a:prstGeom prst="rect">
            <a:avLst/>
          </a:prstGeom>
          <a:gradFill>
            <a:gsLst>
              <a:gs pos="100000">
                <a:schemeClr val="bg1"/>
              </a:gs>
              <a:gs pos="0">
                <a:srgbClr val="000000">
                  <a:tint val="66000"/>
                  <a:satMod val="160000"/>
                </a:srgbClr>
              </a:gs>
              <a:gs pos="0">
                <a:srgbClr val="000000">
                  <a:tint val="44500"/>
                  <a:satMod val="160000"/>
                </a:srgbClr>
              </a:gs>
              <a:gs pos="100000">
                <a:srgbClr val="000000">
                  <a:tint val="23500"/>
                  <a:satMod val="16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8" name="Straight Connector 7"/>
          <p:cNvCxnSpPr/>
          <p:nvPr userDrawn="1"/>
        </p:nvCxnSpPr>
        <p:spPr>
          <a:xfrm flipH="1">
            <a:off x="251520" y="1052736"/>
            <a:ext cx="8892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457200" y="2780928"/>
            <a:ext cx="8229600" cy="3345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10" name="Title Placeholder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Tree>
    <p:extLst>
      <p:ext uri="{BB962C8B-B14F-4D97-AF65-F5344CB8AC3E}">
        <p14:creationId xmlns:p14="http://schemas.microsoft.com/office/powerpoint/2010/main" val="26984186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DA756-760C-4EB1-B79F-00BD07955D74}" type="datetime1">
              <a:rPr lang="is-IS" smtClean="0"/>
              <a:t>13.11.2018</a:t>
            </a:fld>
            <a:endParaRPr lang="is-IS"/>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
        <p:nvSpPr>
          <p:cNvPr id="4" name="Slide Number Placeholder 3"/>
          <p:cNvSpPr>
            <a:spLocks noGrp="1"/>
          </p:cNvSpPr>
          <p:nvPr>
            <p:ph type="sldNum" sz="quarter" idx="12"/>
          </p:nvPr>
        </p:nvSpPr>
        <p:spPr/>
        <p:txBody>
          <a:bodyPr/>
          <a:lstStyle/>
          <a:p>
            <a:fld id="{3E315EEB-9DC2-4D0D-A0D0-ADE307FB4021}" type="slidenum">
              <a:rPr lang="is-IS" smtClean="0"/>
              <a:pPr/>
              <a:t>‹#›</a:t>
            </a:fld>
            <a:endParaRPr lang="is-I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05089"/>
            <a:ext cx="2880320" cy="631623"/>
          </a:xfrm>
          <a:prstGeom prst="rect">
            <a:avLst/>
          </a:prstGeom>
        </p:spPr>
      </p:pic>
      <p:sp>
        <p:nvSpPr>
          <p:cNvPr id="6" name="Rectangle 5"/>
          <p:cNvSpPr/>
          <p:nvPr userDrawn="1"/>
        </p:nvSpPr>
        <p:spPr>
          <a:xfrm>
            <a:off x="3820886" y="0"/>
            <a:ext cx="5323114" cy="1052736"/>
          </a:xfrm>
          <a:prstGeom prst="rect">
            <a:avLst/>
          </a:prstGeom>
          <a:gradFill>
            <a:gsLst>
              <a:gs pos="100000">
                <a:schemeClr val="bg1"/>
              </a:gs>
              <a:gs pos="0">
                <a:srgbClr val="000000">
                  <a:tint val="66000"/>
                  <a:satMod val="160000"/>
                </a:srgbClr>
              </a:gs>
              <a:gs pos="0">
                <a:srgbClr val="000000">
                  <a:tint val="44500"/>
                  <a:satMod val="160000"/>
                </a:srgbClr>
              </a:gs>
              <a:gs pos="100000">
                <a:srgbClr val="000000">
                  <a:tint val="23500"/>
                  <a:satMod val="16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8" name="Straight Connector 7"/>
          <p:cNvCxnSpPr/>
          <p:nvPr userDrawn="1"/>
        </p:nvCxnSpPr>
        <p:spPr>
          <a:xfrm flipH="1">
            <a:off x="251520" y="1052736"/>
            <a:ext cx="8892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457200" y="2780928"/>
            <a:ext cx="8229600" cy="3345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10" name="Title Placeholder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Tree>
    <p:extLst>
      <p:ext uri="{BB962C8B-B14F-4D97-AF65-F5344CB8AC3E}">
        <p14:creationId xmlns:p14="http://schemas.microsoft.com/office/powerpoint/2010/main" val="19870986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FA42E4-BFF9-49C9-84BD-E8F26890D978}" type="datetime1">
              <a:rPr lang="is-IS" smtClean="0"/>
              <a:t>13.11.2018</a:t>
            </a:fld>
            <a:endParaRPr lang="is-IS"/>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
        <p:nvSpPr>
          <p:cNvPr id="4" name="Slide Number Placeholder 3"/>
          <p:cNvSpPr>
            <a:spLocks noGrp="1"/>
          </p:cNvSpPr>
          <p:nvPr>
            <p:ph type="sldNum" sz="quarter" idx="12"/>
          </p:nvPr>
        </p:nvSpPr>
        <p:spPr/>
        <p:txBody>
          <a:bodyPr/>
          <a:lstStyle/>
          <a:p>
            <a:fld id="{3E315EEB-9DC2-4D0D-A0D0-ADE307FB4021}" type="slidenum">
              <a:rPr lang="is-IS" smtClean="0"/>
              <a:pPr/>
              <a:t>‹#›</a:t>
            </a:fld>
            <a:endParaRPr lang="is-I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05089"/>
            <a:ext cx="2880320" cy="631623"/>
          </a:xfrm>
          <a:prstGeom prst="rect">
            <a:avLst/>
          </a:prstGeom>
        </p:spPr>
      </p:pic>
      <p:sp>
        <p:nvSpPr>
          <p:cNvPr id="6" name="Rectangle 5"/>
          <p:cNvSpPr/>
          <p:nvPr userDrawn="1"/>
        </p:nvSpPr>
        <p:spPr>
          <a:xfrm>
            <a:off x="3820886" y="0"/>
            <a:ext cx="5323114" cy="1052736"/>
          </a:xfrm>
          <a:prstGeom prst="rect">
            <a:avLst/>
          </a:prstGeom>
          <a:gradFill>
            <a:gsLst>
              <a:gs pos="100000">
                <a:schemeClr val="bg1"/>
              </a:gs>
              <a:gs pos="0">
                <a:srgbClr val="000000">
                  <a:tint val="66000"/>
                  <a:satMod val="160000"/>
                </a:srgbClr>
              </a:gs>
              <a:gs pos="0">
                <a:srgbClr val="000000">
                  <a:tint val="44500"/>
                  <a:satMod val="160000"/>
                </a:srgbClr>
              </a:gs>
              <a:gs pos="100000">
                <a:srgbClr val="000000">
                  <a:tint val="23500"/>
                  <a:satMod val="16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8" name="Straight Connector 7"/>
          <p:cNvCxnSpPr/>
          <p:nvPr userDrawn="1"/>
        </p:nvCxnSpPr>
        <p:spPr>
          <a:xfrm flipH="1">
            <a:off x="251520" y="1052736"/>
            <a:ext cx="8892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457200" y="2780928"/>
            <a:ext cx="8229600" cy="3345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10" name="Title Placeholder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Tree>
    <p:extLst>
      <p:ext uri="{BB962C8B-B14F-4D97-AF65-F5344CB8AC3E}">
        <p14:creationId xmlns:p14="http://schemas.microsoft.com/office/powerpoint/2010/main" val="23255930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5D158-7CC7-422B-93FD-5A5615EE5830}" type="datetime1">
              <a:rPr lang="is-IS" smtClean="0"/>
              <a:t>13.11.2018</a:t>
            </a:fld>
            <a:endParaRPr lang="is-IS"/>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
        <p:nvSpPr>
          <p:cNvPr id="4" name="Slide Number Placeholder 3"/>
          <p:cNvSpPr>
            <a:spLocks noGrp="1"/>
          </p:cNvSpPr>
          <p:nvPr>
            <p:ph type="sldNum" sz="quarter" idx="12"/>
          </p:nvPr>
        </p:nvSpPr>
        <p:spPr/>
        <p:txBody>
          <a:bodyPr/>
          <a:lstStyle/>
          <a:p>
            <a:fld id="{3E315EEB-9DC2-4D0D-A0D0-ADE307FB4021}" type="slidenum">
              <a:rPr lang="is-IS" smtClean="0"/>
              <a:pPr/>
              <a:t>‹#›</a:t>
            </a:fld>
            <a:endParaRPr lang="is-I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05089"/>
            <a:ext cx="2880320" cy="631623"/>
          </a:xfrm>
          <a:prstGeom prst="rect">
            <a:avLst/>
          </a:prstGeom>
        </p:spPr>
      </p:pic>
      <p:sp>
        <p:nvSpPr>
          <p:cNvPr id="6" name="Rectangle 5"/>
          <p:cNvSpPr/>
          <p:nvPr userDrawn="1"/>
        </p:nvSpPr>
        <p:spPr>
          <a:xfrm>
            <a:off x="3820886" y="0"/>
            <a:ext cx="5323114" cy="1052736"/>
          </a:xfrm>
          <a:prstGeom prst="rect">
            <a:avLst/>
          </a:prstGeom>
          <a:gradFill>
            <a:gsLst>
              <a:gs pos="100000">
                <a:schemeClr val="bg1"/>
              </a:gs>
              <a:gs pos="0">
                <a:srgbClr val="000000">
                  <a:tint val="66000"/>
                  <a:satMod val="160000"/>
                </a:srgbClr>
              </a:gs>
              <a:gs pos="0">
                <a:srgbClr val="000000">
                  <a:tint val="44500"/>
                  <a:satMod val="160000"/>
                </a:srgbClr>
              </a:gs>
              <a:gs pos="100000">
                <a:srgbClr val="000000">
                  <a:tint val="23500"/>
                  <a:satMod val="16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8" name="Straight Connector 7"/>
          <p:cNvCxnSpPr/>
          <p:nvPr userDrawn="1"/>
        </p:nvCxnSpPr>
        <p:spPr>
          <a:xfrm flipH="1">
            <a:off x="251520" y="1052736"/>
            <a:ext cx="8892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457200" y="2780928"/>
            <a:ext cx="8229600" cy="3345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10" name="Title Placeholder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Tree>
    <p:extLst>
      <p:ext uri="{BB962C8B-B14F-4D97-AF65-F5344CB8AC3E}">
        <p14:creationId xmlns:p14="http://schemas.microsoft.com/office/powerpoint/2010/main" val="13791189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FAEF00-ABC7-4222-AD28-5C80FB31C500}" type="datetime1">
              <a:rPr lang="is-IS" smtClean="0"/>
              <a:t>13.11.2018</a:t>
            </a:fld>
            <a:endParaRPr lang="is-IS"/>
          </a:p>
        </p:txBody>
      </p:sp>
      <p:sp>
        <p:nvSpPr>
          <p:cNvPr id="5" name="Footer Placeholder 4"/>
          <p:cNvSpPr>
            <a:spLocks noGrp="1"/>
          </p:cNvSpPr>
          <p:nvPr>
            <p:ph type="ftr" sz="quarter" idx="11"/>
          </p:nvPr>
        </p:nvSpPr>
        <p:spPr/>
        <p:txBody>
          <a:bodyPr/>
          <a:lstStyle/>
          <a:p>
            <a:r>
              <a:rPr lang="is-IS" smtClean="0"/>
              <a:t>Jóhann Thoroddsen, sálfræðingur</a:t>
            </a:r>
            <a:endParaRPr lang="is-IS"/>
          </a:p>
        </p:txBody>
      </p:sp>
      <p:sp>
        <p:nvSpPr>
          <p:cNvPr id="6" name="Slide Number Placeholder 5"/>
          <p:cNvSpPr>
            <a:spLocks noGrp="1"/>
          </p:cNvSpPr>
          <p:nvPr>
            <p:ph type="sldNum" sz="quarter" idx="12"/>
          </p:nvPr>
        </p:nvSpPr>
        <p:spPr/>
        <p:txBody>
          <a:bodyPr/>
          <a:lstStyle/>
          <a:p>
            <a:fld id="{3E315EEB-9DC2-4D0D-A0D0-ADE307FB4021}" type="slidenum">
              <a:rPr lang="is-IS" smtClean="0"/>
              <a:pPr/>
              <a:t>‹#›</a:t>
            </a:fld>
            <a:endParaRPr lang="is-IS"/>
          </a:p>
        </p:txBody>
      </p:sp>
    </p:spTree>
    <p:extLst>
      <p:ext uri="{BB962C8B-B14F-4D97-AF65-F5344CB8AC3E}">
        <p14:creationId xmlns:p14="http://schemas.microsoft.com/office/powerpoint/2010/main" val="1482725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EDFD79-93BC-4D67-9438-48A0569DF331}" type="datetime1">
              <a:rPr lang="is-IS" smtClean="0"/>
              <a:t>13.11.2018</a:t>
            </a:fld>
            <a:endParaRPr lang="is-IS"/>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
        <p:nvSpPr>
          <p:cNvPr id="4" name="Slide Number Placeholder 3"/>
          <p:cNvSpPr>
            <a:spLocks noGrp="1"/>
          </p:cNvSpPr>
          <p:nvPr>
            <p:ph type="sldNum" sz="quarter" idx="12"/>
          </p:nvPr>
        </p:nvSpPr>
        <p:spPr/>
        <p:txBody>
          <a:bodyPr/>
          <a:lstStyle/>
          <a:p>
            <a:fld id="{3E315EEB-9DC2-4D0D-A0D0-ADE307FB4021}" type="slidenum">
              <a:rPr lang="is-IS" smtClean="0"/>
              <a:pPr/>
              <a:t>‹#›</a:t>
            </a:fld>
            <a:endParaRPr lang="is-I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05089"/>
            <a:ext cx="2880320" cy="631623"/>
          </a:xfrm>
          <a:prstGeom prst="rect">
            <a:avLst/>
          </a:prstGeom>
        </p:spPr>
      </p:pic>
      <p:sp>
        <p:nvSpPr>
          <p:cNvPr id="6" name="Rectangle 5"/>
          <p:cNvSpPr/>
          <p:nvPr userDrawn="1"/>
        </p:nvSpPr>
        <p:spPr>
          <a:xfrm>
            <a:off x="3820886" y="0"/>
            <a:ext cx="5323114" cy="1052736"/>
          </a:xfrm>
          <a:prstGeom prst="rect">
            <a:avLst/>
          </a:prstGeom>
          <a:gradFill>
            <a:gsLst>
              <a:gs pos="100000">
                <a:schemeClr val="bg1"/>
              </a:gs>
              <a:gs pos="0">
                <a:srgbClr val="000000">
                  <a:tint val="66000"/>
                  <a:satMod val="160000"/>
                </a:srgbClr>
              </a:gs>
              <a:gs pos="0">
                <a:srgbClr val="000000">
                  <a:tint val="44500"/>
                  <a:satMod val="160000"/>
                </a:srgbClr>
              </a:gs>
              <a:gs pos="100000">
                <a:srgbClr val="000000">
                  <a:tint val="23500"/>
                  <a:satMod val="16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8" name="Straight Connector 7"/>
          <p:cNvCxnSpPr/>
          <p:nvPr userDrawn="1"/>
        </p:nvCxnSpPr>
        <p:spPr>
          <a:xfrm flipH="1">
            <a:off x="251520" y="1052736"/>
            <a:ext cx="8892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457200" y="2780928"/>
            <a:ext cx="8229600" cy="3345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10" name="Title Placeholder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Tree>
    <p:extLst>
      <p:ext uri="{BB962C8B-B14F-4D97-AF65-F5344CB8AC3E}">
        <p14:creationId xmlns:p14="http://schemas.microsoft.com/office/powerpoint/2010/main" val="34042892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1D63EE-964D-4220-9152-8FA611F3698F}" type="datetime1">
              <a:rPr lang="is-IS" smtClean="0"/>
              <a:t>13.11.2018</a:t>
            </a:fld>
            <a:endParaRPr lang="is-IS"/>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
        <p:nvSpPr>
          <p:cNvPr id="4" name="Slide Number Placeholder 3"/>
          <p:cNvSpPr>
            <a:spLocks noGrp="1"/>
          </p:cNvSpPr>
          <p:nvPr>
            <p:ph type="sldNum" sz="quarter" idx="12"/>
          </p:nvPr>
        </p:nvSpPr>
        <p:spPr/>
        <p:txBody>
          <a:bodyPr/>
          <a:lstStyle/>
          <a:p>
            <a:fld id="{3E315EEB-9DC2-4D0D-A0D0-ADE307FB4021}" type="slidenum">
              <a:rPr lang="is-IS" smtClean="0"/>
              <a:pPr/>
              <a:t>‹#›</a:t>
            </a:fld>
            <a:endParaRPr lang="is-I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05089"/>
            <a:ext cx="2880320" cy="631623"/>
          </a:xfrm>
          <a:prstGeom prst="rect">
            <a:avLst/>
          </a:prstGeom>
        </p:spPr>
      </p:pic>
      <p:sp>
        <p:nvSpPr>
          <p:cNvPr id="6" name="Rectangle 5"/>
          <p:cNvSpPr/>
          <p:nvPr userDrawn="1"/>
        </p:nvSpPr>
        <p:spPr>
          <a:xfrm>
            <a:off x="3820886" y="0"/>
            <a:ext cx="5323114" cy="1052736"/>
          </a:xfrm>
          <a:prstGeom prst="rect">
            <a:avLst/>
          </a:prstGeom>
          <a:gradFill>
            <a:gsLst>
              <a:gs pos="100000">
                <a:schemeClr val="bg1"/>
              </a:gs>
              <a:gs pos="0">
                <a:srgbClr val="000000">
                  <a:tint val="66000"/>
                  <a:satMod val="160000"/>
                </a:srgbClr>
              </a:gs>
              <a:gs pos="0">
                <a:srgbClr val="000000">
                  <a:tint val="44500"/>
                  <a:satMod val="160000"/>
                </a:srgbClr>
              </a:gs>
              <a:gs pos="100000">
                <a:srgbClr val="000000">
                  <a:tint val="23500"/>
                  <a:satMod val="16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8" name="Straight Connector 7"/>
          <p:cNvCxnSpPr/>
          <p:nvPr userDrawn="1"/>
        </p:nvCxnSpPr>
        <p:spPr>
          <a:xfrm flipH="1">
            <a:off x="251520" y="1052736"/>
            <a:ext cx="8892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457200" y="2780928"/>
            <a:ext cx="8229600" cy="3345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10" name="Title Placeholder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Tree>
    <p:extLst>
      <p:ext uri="{BB962C8B-B14F-4D97-AF65-F5344CB8AC3E}">
        <p14:creationId xmlns:p14="http://schemas.microsoft.com/office/powerpoint/2010/main" val="344369572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B4FF2-0C19-4C61-82B1-3D4DA745136A}" type="datetime1">
              <a:rPr lang="is-IS" smtClean="0"/>
              <a:t>13.11.2018</a:t>
            </a:fld>
            <a:endParaRPr lang="is-IS"/>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
        <p:nvSpPr>
          <p:cNvPr id="4" name="Slide Number Placeholder 3"/>
          <p:cNvSpPr>
            <a:spLocks noGrp="1"/>
          </p:cNvSpPr>
          <p:nvPr>
            <p:ph type="sldNum" sz="quarter" idx="12"/>
          </p:nvPr>
        </p:nvSpPr>
        <p:spPr/>
        <p:txBody>
          <a:bodyPr/>
          <a:lstStyle/>
          <a:p>
            <a:fld id="{3E315EEB-9DC2-4D0D-A0D0-ADE307FB4021}" type="slidenum">
              <a:rPr lang="is-IS" smtClean="0"/>
              <a:pPr/>
              <a:t>‹#›</a:t>
            </a:fld>
            <a:endParaRPr lang="is-I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205089"/>
            <a:ext cx="2880320" cy="631623"/>
          </a:xfrm>
          <a:prstGeom prst="rect">
            <a:avLst/>
          </a:prstGeom>
        </p:spPr>
      </p:pic>
      <p:sp>
        <p:nvSpPr>
          <p:cNvPr id="6" name="Rectangle 5"/>
          <p:cNvSpPr/>
          <p:nvPr userDrawn="1"/>
        </p:nvSpPr>
        <p:spPr>
          <a:xfrm>
            <a:off x="3820886" y="0"/>
            <a:ext cx="5323114" cy="1052736"/>
          </a:xfrm>
          <a:prstGeom prst="rect">
            <a:avLst/>
          </a:prstGeom>
          <a:gradFill>
            <a:gsLst>
              <a:gs pos="100000">
                <a:schemeClr val="bg1"/>
              </a:gs>
              <a:gs pos="0">
                <a:srgbClr val="000000">
                  <a:tint val="66000"/>
                  <a:satMod val="160000"/>
                </a:srgbClr>
              </a:gs>
              <a:gs pos="0">
                <a:srgbClr val="000000">
                  <a:tint val="44500"/>
                  <a:satMod val="160000"/>
                </a:srgbClr>
              </a:gs>
              <a:gs pos="100000">
                <a:srgbClr val="000000">
                  <a:tint val="23500"/>
                  <a:satMod val="160000"/>
                </a:srgb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cxnSp>
        <p:nvCxnSpPr>
          <p:cNvPr id="8" name="Straight Connector 7"/>
          <p:cNvCxnSpPr/>
          <p:nvPr userDrawn="1"/>
        </p:nvCxnSpPr>
        <p:spPr>
          <a:xfrm flipH="1">
            <a:off x="251520" y="1052736"/>
            <a:ext cx="889248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2"/>
          <p:cNvSpPr>
            <a:spLocks noGrp="1"/>
          </p:cNvSpPr>
          <p:nvPr>
            <p:ph idx="1"/>
          </p:nvPr>
        </p:nvSpPr>
        <p:spPr>
          <a:xfrm>
            <a:off x="457200" y="2780928"/>
            <a:ext cx="8229600" cy="33452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s-IS"/>
          </a:p>
        </p:txBody>
      </p:sp>
      <p:sp>
        <p:nvSpPr>
          <p:cNvPr id="10" name="Title Placeholder 1"/>
          <p:cNvSpPr>
            <a:spLocks noGrp="1"/>
          </p:cNvSpPr>
          <p:nvPr>
            <p:ph type="title"/>
          </p:nvPr>
        </p:nvSpPr>
        <p:spPr>
          <a:xfrm>
            <a:off x="457200" y="1205880"/>
            <a:ext cx="8229600" cy="1143000"/>
          </a:xfrm>
          <a:prstGeom prst="rect">
            <a:avLst/>
          </a:prstGeom>
        </p:spPr>
        <p:txBody>
          <a:bodyPr vert="horz" lIns="91440" tIns="45720" rIns="91440" bIns="45720" rtlCol="0" anchor="ctr">
            <a:normAutofit/>
          </a:bodyPr>
          <a:lstStyle/>
          <a:p>
            <a:r>
              <a:rPr lang="en-US" smtClean="0"/>
              <a:t>Click to edit Master title style</a:t>
            </a:r>
            <a:endParaRPr lang="is-IS"/>
          </a:p>
        </p:txBody>
      </p:sp>
    </p:spTree>
    <p:extLst>
      <p:ext uri="{BB962C8B-B14F-4D97-AF65-F5344CB8AC3E}">
        <p14:creationId xmlns:p14="http://schemas.microsoft.com/office/powerpoint/2010/main" val="29061554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5FDC3-9584-4006-AEC8-DC5FDC94E913}" type="datetime1">
              <a:rPr lang="is-IS" smtClean="0"/>
              <a:t>13.11.2018</a:t>
            </a:fld>
            <a:endParaRPr lang="is-IS"/>
          </a:p>
        </p:txBody>
      </p:sp>
      <p:sp>
        <p:nvSpPr>
          <p:cNvPr id="5" name="Footer Placeholder 4"/>
          <p:cNvSpPr>
            <a:spLocks noGrp="1"/>
          </p:cNvSpPr>
          <p:nvPr>
            <p:ph type="ftr" sz="quarter" idx="11"/>
          </p:nvPr>
        </p:nvSpPr>
        <p:spPr/>
        <p:txBody>
          <a:bodyPr/>
          <a:lstStyle/>
          <a:p>
            <a:r>
              <a:rPr lang="is-IS" smtClean="0"/>
              <a:t>Jóhann Thoroddsen, sálfræðingur</a:t>
            </a:r>
            <a:endParaRPr lang="is-IS"/>
          </a:p>
        </p:txBody>
      </p:sp>
      <p:sp>
        <p:nvSpPr>
          <p:cNvPr id="6" name="Slide Number Placeholder 5"/>
          <p:cNvSpPr>
            <a:spLocks noGrp="1"/>
          </p:cNvSpPr>
          <p:nvPr>
            <p:ph type="sldNum" sz="quarter" idx="12"/>
          </p:nvPr>
        </p:nvSpPr>
        <p:spPr/>
        <p:txBody>
          <a:bodyPr/>
          <a:lstStyle/>
          <a:p>
            <a:fld id="{3E315EEB-9DC2-4D0D-A0D0-ADE307FB4021}" type="slidenum">
              <a:rPr lang="is-IS" smtClean="0"/>
              <a:pPr/>
              <a:t>‹#›</a:t>
            </a:fld>
            <a:endParaRPr lang="is-I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44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247835-F36F-4D41-803B-1C58EBE43D47}" type="datetime1">
              <a:rPr lang="is-IS" smtClean="0"/>
              <a:t>13.11.2018</a:t>
            </a:fld>
            <a:endParaRPr lang="is-IS"/>
          </a:p>
        </p:txBody>
      </p:sp>
      <p:sp>
        <p:nvSpPr>
          <p:cNvPr id="6" name="Footer Placeholder 5"/>
          <p:cNvSpPr>
            <a:spLocks noGrp="1"/>
          </p:cNvSpPr>
          <p:nvPr>
            <p:ph type="ftr" sz="quarter" idx="11"/>
          </p:nvPr>
        </p:nvSpPr>
        <p:spPr/>
        <p:txBody>
          <a:bodyPr/>
          <a:lstStyle/>
          <a:p>
            <a:r>
              <a:rPr lang="is-IS" smtClean="0"/>
              <a:t>Jóhann Thoroddsen, sálfræðingur</a:t>
            </a:r>
            <a:endParaRPr lang="is-IS"/>
          </a:p>
        </p:txBody>
      </p:sp>
      <p:sp>
        <p:nvSpPr>
          <p:cNvPr id="7" name="Slide Number Placeholder 6"/>
          <p:cNvSpPr>
            <a:spLocks noGrp="1"/>
          </p:cNvSpPr>
          <p:nvPr>
            <p:ph type="sldNum" sz="quarter" idx="12"/>
          </p:nvPr>
        </p:nvSpPr>
        <p:spPr/>
        <p:txBody>
          <a:bodyPr/>
          <a:lstStyle/>
          <a:p>
            <a:fld id="{3E315EEB-9DC2-4D0D-A0D0-ADE307FB4021}" type="slidenum">
              <a:rPr lang="is-IS" smtClean="0"/>
              <a:pPr/>
              <a:t>‹#›</a:t>
            </a:fld>
            <a:endParaRPr lang="is-IS"/>
          </a:p>
        </p:txBody>
      </p:sp>
    </p:spTree>
    <p:extLst>
      <p:ext uri="{BB962C8B-B14F-4D97-AF65-F5344CB8AC3E}">
        <p14:creationId xmlns:p14="http://schemas.microsoft.com/office/powerpoint/2010/main" val="28044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C3C2CF-B2E2-4C52-9B3D-936446F00983}" type="datetime1">
              <a:rPr lang="is-IS" smtClean="0"/>
              <a:t>13.11.2018</a:t>
            </a:fld>
            <a:endParaRPr lang="is-IS"/>
          </a:p>
        </p:txBody>
      </p:sp>
      <p:sp>
        <p:nvSpPr>
          <p:cNvPr id="8" name="Footer Placeholder 7"/>
          <p:cNvSpPr>
            <a:spLocks noGrp="1"/>
          </p:cNvSpPr>
          <p:nvPr>
            <p:ph type="ftr" sz="quarter" idx="11"/>
          </p:nvPr>
        </p:nvSpPr>
        <p:spPr/>
        <p:txBody>
          <a:bodyPr/>
          <a:lstStyle/>
          <a:p>
            <a:r>
              <a:rPr lang="is-IS" smtClean="0"/>
              <a:t>Jóhann Thoroddsen, sálfræðingur</a:t>
            </a:r>
            <a:endParaRPr lang="is-IS"/>
          </a:p>
        </p:txBody>
      </p:sp>
      <p:sp>
        <p:nvSpPr>
          <p:cNvPr id="9" name="Slide Number Placeholder 8"/>
          <p:cNvSpPr>
            <a:spLocks noGrp="1"/>
          </p:cNvSpPr>
          <p:nvPr>
            <p:ph type="sldNum" sz="quarter" idx="12"/>
          </p:nvPr>
        </p:nvSpPr>
        <p:spPr/>
        <p:txBody>
          <a:bodyPr/>
          <a:lstStyle/>
          <a:p>
            <a:fld id="{3E315EEB-9DC2-4D0D-A0D0-ADE307FB4021}" type="slidenum">
              <a:rPr lang="is-IS" smtClean="0"/>
              <a:pPr/>
              <a:t>‹#›</a:t>
            </a:fld>
            <a:endParaRPr lang="is-IS"/>
          </a:p>
        </p:txBody>
      </p:sp>
    </p:spTree>
    <p:extLst>
      <p:ext uri="{BB962C8B-B14F-4D97-AF65-F5344CB8AC3E}">
        <p14:creationId xmlns:p14="http://schemas.microsoft.com/office/powerpoint/2010/main" val="70368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EE4696-378D-4424-894F-3CCC85289DB0}" type="datetime1">
              <a:rPr lang="is-IS" smtClean="0"/>
              <a:t>13.11.2018</a:t>
            </a:fld>
            <a:endParaRPr lang="is-IS"/>
          </a:p>
        </p:txBody>
      </p:sp>
      <p:sp>
        <p:nvSpPr>
          <p:cNvPr id="4" name="Footer Placeholder 3"/>
          <p:cNvSpPr>
            <a:spLocks noGrp="1"/>
          </p:cNvSpPr>
          <p:nvPr>
            <p:ph type="ftr" sz="quarter" idx="11"/>
          </p:nvPr>
        </p:nvSpPr>
        <p:spPr/>
        <p:txBody>
          <a:bodyPr/>
          <a:lstStyle/>
          <a:p>
            <a:r>
              <a:rPr lang="is-IS" smtClean="0"/>
              <a:t>Jóhann Thoroddsen, sálfræðingur</a:t>
            </a:r>
            <a:endParaRPr lang="is-IS"/>
          </a:p>
        </p:txBody>
      </p:sp>
      <p:sp>
        <p:nvSpPr>
          <p:cNvPr id="5" name="Slide Number Placeholder 4"/>
          <p:cNvSpPr>
            <a:spLocks noGrp="1"/>
          </p:cNvSpPr>
          <p:nvPr>
            <p:ph type="sldNum" sz="quarter" idx="12"/>
          </p:nvPr>
        </p:nvSpPr>
        <p:spPr/>
        <p:txBody>
          <a:bodyPr/>
          <a:lstStyle/>
          <a:p>
            <a:fld id="{3E315EEB-9DC2-4D0D-A0D0-ADE307FB4021}" type="slidenum">
              <a:rPr lang="is-IS" smtClean="0"/>
              <a:pPr/>
              <a:t>‹#›</a:t>
            </a:fld>
            <a:endParaRPr lang="is-IS"/>
          </a:p>
        </p:txBody>
      </p:sp>
    </p:spTree>
    <p:extLst>
      <p:ext uri="{BB962C8B-B14F-4D97-AF65-F5344CB8AC3E}">
        <p14:creationId xmlns:p14="http://schemas.microsoft.com/office/powerpoint/2010/main" val="30622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4A2ED4-487B-4CB0-8D51-598B1F41E628}" type="datetime1">
              <a:rPr lang="is-IS" smtClean="0"/>
              <a:t>13.11.2018</a:t>
            </a:fld>
            <a:endParaRPr lang="is-IS"/>
          </a:p>
        </p:txBody>
      </p:sp>
      <p:sp>
        <p:nvSpPr>
          <p:cNvPr id="8" name="Footer Placeholder 7"/>
          <p:cNvSpPr>
            <a:spLocks noGrp="1"/>
          </p:cNvSpPr>
          <p:nvPr>
            <p:ph type="ftr" sz="quarter" idx="11"/>
          </p:nvPr>
        </p:nvSpPr>
        <p:spPr/>
        <p:txBody>
          <a:bodyPr/>
          <a:lstStyle>
            <a:lvl1pPr>
              <a:defRPr>
                <a:solidFill>
                  <a:srgbClr val="FFFFFF"/>
                </a:solidFill>
              </a:defRPr>
            </a:lvl1pPr>
          </a:lstStyle>
          <a:p>
            <a:r>
              <a:rPr lang="is-IS" smtClean="0"/>
              <a:t>Jóhann Thoroddsen, sálfræðingur</a:t>
            </a:r>
            <a:endParaRPr lang="is-IS"/>
          </a:p>
        </p:txBody>
      </p:sp>
      <p:sp>
        <p:nvSpPr>
          <p:cNvPr id="9" name="Slide Number Placeholder 8"/>
          <p:cNvSpPr>
            <a:spLocks noGrp="1"/>
          </p:cNvSpPr>
          <p:nvPr>
            <p:ph type="sldNum" sz="quarter" idx="12"/>
          </p:nvPr>
        </p:nvSpPr>
        <p:spPr/>
        <p:txBody>
          <a:bodyPr/>
          <a:lstStyle/>
          <a:p>
            <a:fld id="{3E315EEB-9DC2-4D0D-A0D0-ADE307FB4021}" type="slidenum">
              <a:rPr lang="is-IS" smtClean="0"/>
              <a:pPr/>
              <a:t>‹#›</a:t>
            </a:fld>
            <a:endParaRPr lang="is-IS"/>
          </a:p>
        </p:txBody>
      </p:sp>
    </p:spTree>
    <p:extLst>
      <p:ext uri="{BB962C8B-B14F-4D97-AF65-F5344CB8AC3E}">
        <p14:creationId xmlns:p14="http://schemas.microsoft.com/office/powerpoint/2010/main" val="40560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6322172-24AD-4F99-883A-96543E14F780}" type="datetime1">
              <a:rPr lang="is-IS" smtClean="0"/>
              <a:t>13.11.2018</a:t>
            </a:fld>
            <a:endParaRPr lang="is-I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is-IS" smtClean="0"/>
              <a:t>Jóhann Thoroddsen, sálfræðingur</a:t>
            </a:r>
            <a:endParaRPr lang="is-I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E315EEB-9DC2-4D0D-A0D0-ADE307FB4021}" type="slidenum">
              <a:rPr lang="is-IS" smtClean="0"/>
              <a:pPr/>
              <a:t>‹#›</a:t>
            </a:fld>
            <a:endParaRPr lang="is-IS"/>
          </a:p>
        </p:txBody>
      </p:sp>
    </p:spTree>
    <p:extLst>
      <p:ext uri="{BB962C8B-B14F-4D97-AF65-F5344CB8AC3E}">
        <p14:creationId xmlns:p14="http://schemas.microsoft.com/office/powerpoint/2010/main" val="139406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ED27BA-F9C8-4C98-90C7-1F2BBF429BEA}" type="datetime1">
              <a:rPr lang="is-IS" smtClean="0"/>
              <a:t>13.11.2018</a:t>
            </a:fld>
            <a:endParaRPr lang="is-IS"/>
          </a:p>
        </p:txBody>
      </p:sp>
      <p:sp>
        <p:nvSpPr>
          <p:cNvPr id="6" name="Footer Placeholder 5"/>
          <p:cNvSpPr>
            <a:spLocks noGrp="1"/>
          </p:cNvSpPr>
          <p:nvPr>
            <p:ph type="ftr" sz="quarter" idx="11"/>
          </p:nvPr>
        </p:nvSpPr>
        <p:spPr/>
        <p:txBody>
          <a:bodyPr/>
          <a:lstStyle/>
          <a:p>
            <a:r>
              <a:rPr lang="is-IS" smtClean="0"/>
              <a:t>Jóhann Thoroddsen, sálfræðingur</a:t>
            </a:r>
            <a:endParaRPr lang="is-IS"/>
          </a:p>
        </p:txBody>
      </p:sp>
      <p:sp>
        <p:nvSpPr>
          <p:cNvPr id="7" name="Slide Number Placeholder 6"/>
          <p:cNvSpPr>
            <a:spLocks noGrp="1"/>
          </p:cNvSpPr>
          <p:nvPr>
            <p:ph type="sldNum" sz="quarter" idx="12"/>
          </p:nvPr>
        </p:nvSpPr>
        <p:spPr/>
        <p:txBody>
          <a:bodyPr/>
          <a:lstStyle/>
          <a:p>
            <a:fld id="{3E315EEB-9DC2-4D0D-A0D0-ADE307FB4021}" type="slidenum">
              <a:rPr lang="is-IS" smtClean="0"/>
              <a:pPr/>
              <a:t>‹#›</a:t>
            </a:fld>
            <a:endParaRPr lang="is-IS"/>
          </a:p>
        </p:txBody>
      </p:sp>
    </p:spTree>
    <p:extLst>
      <p:ext uri="{BB962C8B-B14F-4D97-AF65-F5344CB8AC3E}">
        <p14:creationId xmlns:p14="http://schemas.microsoft.com/office/powerpoint/2010/main" val="90184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3D6F6552-5574-470F-ACDB-07FD087F7045}" type="datetime1">
              <a:rPr lang="is-IS" smtClean="0"/>
              <a:t>13.11.2018</a:t>
            </a:fld>
            <a:endParaRPr lang="is-I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is-IS" smtClean="0"/>
              <a:t>Jóhann Thoroddsen, sálfræðingur</a:t>
            </a:r>
            <a:endParaRPr lang="is-I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E315EEB-9DC2-4D0D-A0D0-ADE307FB4021}" type="slidenum">
              <a:rPr lang="is-IS" smtClean="0"/>
              <a:pPr/>
              <a:t>‹#›</a:t>
            </a:fld>
            <a:endParaRPr lang="is-I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7252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678"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2.w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0048" y="1633862"/>
            <a:ext cx="3951307" cy="1790700"/>
          </a:xfrm>
        </p:spPr>
        <p:txBody>
          <a:bodyPr>
            <a:noAutofit/>
          </a:bodyPr>
          <a:lstStyle/>
          <a:p>
            <a:r>
              <a:rPr lang="is-IS" sz="4400"/>
              <a:t>Að lifa með langvinnan sjúkdóm</a:t>
            </a:r>
            <a:endParaRPr lang="is-IS" sz="4400" b="1" dirty="0"/>
          </a:p>
        </p:txBody>
      </p:sp>
      <p:sp>
        <p:nvSpPr>
          <p:cNvPr id="3" name="Subtitle 2"/>
          <p:cNvSpPr>
            <a:spLocks noGrp="1"/>
          </p:cNvSpPr>
          <p:nvPr>
            <p:ph type="subTitle" idx="1"/>
          </p:nvPr>
        </p:nvSpPr>
        <p:spPr>
          <a:xfrm>
            <a:off x="4870048" y="3758442"/>
            <a:ext cx="3951307" cy="1241822"/>
          </a:xfrm>
        </p:spPr>
        <p:txBody>
          <a:bodyPr>
            <a:normAutofit fontScale="62500" lnSpcReduction="20000"/>
          </a:bodyPr>
          <a:lstStyle/>
          <a:p>
            <a:r>
              <a:rPr lang="is-IS" smtClean="0"/>
              <a:t>Fyrirlestur fyrir CCU samtökin</a:t>
            </a:r>
            <a:endParaRPr lang="is-IS" dirty="0" smtClean="0"/>
          </a:p>
          <a:p>
            <a:r>
              <a:rPr lang="is-IS" smtClean="0"/>
              <a:t>13. nóvember 2018</a:t>
            </a:r>
            <a:endParaRPr lang="is-IS" dirty="0" smtClean="0"/>
          </a:p>
          <a:p>
            <a:r>
              <a:rPr lang="is-IS" dirty="0" smtClean="0"/>
              <a:t>Jóhann Thoroddsen, sálfræðingur</a:t>
            </a:r>
            <a:endParaRPr lang="is-IS" dirty="0"/>
          </a:p>
        </p:txBody>
      </p:sp>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483" y="1447559"/>
            <a:ext cx="4500902" cy="3755328"/>
          </a:xfrm>
          <a:prstGeom prst="rect">
            <a:avLst/>
          </a:prstGeom>
        </p:spPr>
      </p:pic>
      <p:sp>
        <p:nvSpPr>
          <p:cNvPr id="5" name="Footer Placeholder 4"/>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538961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Áfall - úrvinnsla</a:t>
            </a:r>
            <a:endParaRPr lang="is-IS" dirty="0"/>
          </a:p>
        </p:txBody>
      </p:sp>
      <p:pic>
        <p:nvPicPr>
          <p:cNvPr id="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4256" y="1844823"/>
            <a:ext cx="4829992" cy="4338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779912" y="1916832"/>
            <a:ext cx="1584176" cy="369332"/>
          </a:xfrm>
          <a:prstGeom prst="rect">
            <a:avLst/>
          </a:prstGeom>
          <a:solidFill>
            <a:schemeClr val="bg1"/>
          </a:solidFill>
        </p:spPr>
        <p:txBody>
          <a:bodyPr wrap="square" rtlCol="0">
            <a:spAutoFit/>
          </a:bodyPr>
          <a:lstStyle/>
          <a:p>
            <a:endParaRPr lang="is-IS" dirty="0"/>
          </a:p>
        </p:txBody>
      </p:sp>
      <p:sp>
        <p:nvSpPr>
          <p:cNvPr id="5" name="Footer Placeholder 4"/>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355944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is-IS" dirty="0" smtClean="0"/>
              <a:t>Úrvinnsla</a:t>
            </a:r>
            <a:endParaRPr lang="is-IS" dirty="0"/>
          </a:p>
        </p:txBody>
      </p:sp>
      <p:sp>
        <p:nvSpPr>
          <p:cNvPr id="5" name="Content Placeholder 4"/>
          <p:cNvSpPr>
            <a:spLocks noGrp="1"/>
          </p:cNvSpPr>
          <p:nvPr>
            <p:ph idx="1"/>
          </p:nvPr>
        </p:nvSpPr>
        <p:spPr/>
        <p:txBody>
          <a:bodyPr>
            <a:normAutofit fontScale="92500" lnSpcReduction="20000"/>
          </a:bodyPr>
          <a:lstStyle/>
          <a:p>
            <a:pPr marL="0" indent="0">
              <a:lnSpc>
                <a:spcPct val="150000"/>
              </a:lnSpc>
              <a:buNone/>
            </a:pPr>
            <a:r>
              <a:rPr lang="is-IS" altLang="is-IS" sz="2400" smtClean="0">
                <a:ea typeface="ＭＳ Ｐゴシック" panose="020B0600070205080204" pitchFamily="34" charset="-128"/>
              </a:rPr>
              <a:t>Hugsanir </a:t>
            </a:r>
            <a:r>
              <a:rPr lang="is-IS" altLang="is-IS" sz="2400" dirty="0" smtClean="0">
                <a:ea typeface="ＭＳ Ｐゴシック" panose="020B0600070205080204" pitchFamily="34" charset="-128"/>
              </a:rPr>
              <a:t>og tilfinningar gagnvart sjúkdómnum enn </a:t>
            </a:r>
            <a:r>
              <a:rPr lang="is-IS" altLang="is-IS" sz="2400" dirty="0">
                <a:ea typeface="ＭＳ Ｐゴシック" panose="020B0600070205080204" pitchFamily="34" charset="-128"/>
              </a:rPr>
              <a:t>til staðar</a:t>
            </a:r>
          </a:p>
          <a:p>
            <a:pPr marL="0" indent="0">
              <a:lnSpc>
                <a:spcPct val="150000"/>
              </a:lnSpc>
              <a:buNone/>
            </a:pPr>
            <a:r>
              <a:rPr lang="is-IS" sz="2400" smtClean="0"/>
              <a:t>Reynt að </a:t>
            </a:r>
            <a:r>
              <a:rPr lang="is-IS" sz="2400" dirty="0"/>
              <a:t>horfast í </a:t>
            </a:r>
            <a:r>
              <a:rPr lang="is-IS" sz="2400"/>
              <a:t>augu </a:t>
            </a:r>
            <a:r>
              <a:rPr lang="is-IS" sz="2400" smtClean="0"/>
              <a:t>við </a:t>
            </a:r>
            <a:r>
              <a:rPr lang="is-IS" sz="2400" dirty="0"/>
              <a:t>breyttar </a:t>
            </a:r>
            <a:r>
              <a:rPr lang="is-IS" sz="2400" dirty="0" smtClean="0"/>
              <a:t>aðstæður, ná jafnvægi</a:t>
            </a:r>
          </a:p>
          <a:p>
            <a:pPr marL="0" indent="0">
              <a:lnSpc>
                <a:spcPct val="150000"/>
              </a:lnSpc>
              <a:buNone/>
            </a:pPr>
            <a:r>
              <a:rPr lang="is-IS" sz="2400" smtClean="0"/>
              <a:t>Afar </a:t>
            </a:r>
            <a:r>
              <a:rPr lang="is-IS" sz="2400" dirty="0" smtClean="0"/>
              <a:t>mismunandi leiðir sem fólk fer í úrvinnslunni</a:t>
            </a:r>
          </a:p>
          <a:p>
            <a:pPr marL="201168" lvl="1" indent="0">
              <a:lnSpc>
                <a:spcPct val="150000"/>
              </a:lnSpc>
              <a:buNone/>
            </a:pPr>
            <a:r>
              <a:rPr lang="is-IS" sz="2200" dirty="0" smtClean="0"/>
              <a:t>Ræða ástandi, taka því sem að höndum ber, leita upplýsing og nýrra leiða, breyta lífsháttum ofl. </a:t>
            </a:r>
            <a:endParaRPr lang="is-IS" sz="2200" dirty="0"/>
          </a:p>
          <a:p>
            <a:pPr marL="0" indent="0">
              <a:lnSpc>
                <a:spcPct val="150000"/>
              </a:lnSpc>
              <a:buNone/>
            </a:pPr>
            <a:r>
              <a:rPr lang="is-IS" altLang="is-IS" sz="2400" smtClean="0">
                <a:ea typeface="ＭＳ Ｐゴシック" panose="020B0600070205080204" pitchFamily="34" charset="-128"/>
              </a:rPr>
              <a:t>Farið að </a:t>
            </a:r>
            <a:r>
              <a:rPr lang="is-IS" altLang="is-IS" sz="2400" dirty="0" smtClean="0">
                <a:ea typeface="ＭＳ Ｐゴシック" panose="020B0600070205080204" pitchFamily="34" charset="-128"/>
              </a:rPr>
              <a:t>fást við aðra hluti – vinnu, skóla </a:t>
            </a:r>
          </a:p>
          <a:p>
            <a:pPr marL="0" indent="0">
              <a:lnSpc>
                <a:spcPct val="150000"/>
              </a:lnSpc>
              <a:buNone/>
            </a:pPr>
            <a:r>
              <a:rPr lang="is-IS" altLang="is-IS" sz="2400" smtClean="0">
                <a:ea typeface="ＭＳ Ｐゴシック" panose="020B0600070205080204" pitchFamily="34" charset="-128"/>
              </a:rPr>
              <a:t>Bakslög </a:t>
            </a:r>
            <a:r>
              <a:rPr lang="is-IS" altLang="is-IS" sz="2400" dirty="0" smtClean="0">
                <a:ea typeface="ＭＳ Ｐゴシック" panose="020B0600070205080204" pitchFamily="34" charset="-128"/>
              </a:rPr>
              <a:t>og tilfinningasveiflur</a:t>
            </a:r>
            <a:endParaRPr lang="is-IS" altLang="is-IS" sz="2400" dirty="0">
              <a:ea typeface="ＭＳ Ｐゴシック" panose="020B0600070205080204" pitchFamily="34" charset="-128"/>
            </a:endParaRPr>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1077016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Áföll - áttun</a:t>
            </a:r>
            <a:endParaRPr lang="is-IS"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8549" y="1844824"/>
            <a:ext cx="4872621" cy="44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635896" y="1844824"/>
            <a:ext cx="2160240" cy="369332"/>
          </a:xfrm>
          <a:prstGeom prst="rect">
            <a:avLst/>
          </a:prstGeom>
          <a:solidFill>
            <a:schemeClr val="bg1"/>
          </a:solidFill>
        </p:spPr>
        <p:txBody>
          <a:bodyPr wrap="square" rtlCol="0">
            <a:spAutoFit/>
          </a:bodyPr>
          <a:lstStyle/>
          <a:p>
            <a:endParaRPr lang="is-IS" dirty="0"/>
          </a:p>
        </p:txBody>
      </p:sp>
      <p:sp>
        <p:nvSpPr>
          <p:cNvPr id="5" name="Footer Placeholder 4"/>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4107742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s-IS" dirty="0">
                <a:ea typeface="ＭＳ Ｐゴシック" pitchFamily="34" charset="-128"/>
              </a:rPr>
              <a:t>Áttun</a:t>
            </a:r>
            <a:r>
              <a:rPr lang="is-IS" sz="8000" dirty="0">
                <a:ea typeface="ＭＳ Ｐゴシック" pitchFamily="34" charset="-128"/>
              </a:rPr>
              <a:t> </a:t>
            </a:r>
            <a:endParaRPr lang="is-IS" dirty="0"/>
          </a:p>
        </p:txBody>
      </p:sp>
      <p:sp>
        <p:nvSpPr>
          <p:cNvPr id="6" name="Content Placeholder 5"/>
          <p:cNvSpPr>
            <a:spLocks noGrp="1"/>
          </p:cNvSpPr>
          <p:nvPr>
            <p:ph idx="1"/>
          </p:nvPr>
        </p:nvSpPr>
        <p:spPr/>
        <p:txBody>
          <a:bodyPr>
            <a:noAutofit/>
          </a:bodyPr>
          <a:lstStyle/>
          <a:p>
            <a:pPr>
              <a:lnSpc>
                <a:spcPct val="100000"/>
              </a:lnSpc>
            </a:pPr>
            <a:r>
              <a:rPr lang="is-IS" sz="2200" dirty="0" smtClean="0"/>
              <a:t>Jafnvægi myndast og sjúkdómurinn stýrir </a:t>
            </a:r>
            <a:r>
              <a:rPr lang="is-IS" sz="2200" smtClean="0"/>
              <a:t>ekki lífi né líðan eins og áður</a:t>
            </a:r>
            <a:endParaRPr lang="is-IS" sz="2200" dirty="0" smtClean="0"/>
          </a:p>
          <a:p>
            <a:pPr>
              <a:lnSpc>
                <a:spcPct val="100000"/>
              </a:lnSpc>
            </a:pPr>
            <a:r>
              <a:rPr lang="is-IS" sz="2200" smtClean="0"/>
              <a:t>Reynsla</a:t>
            </a:r>
            <a:r>
              <a:rPr lang="is-IS" sz="2200" dirty="0" smtClean="0"/>
              <a:t>, þroski, nýtt </a:t>
            </a:r>
            <a:r>
              <a:rPr lang="is-IS" sz="2200" dirty="0"/>
              <a:t>sjónarhorn á lífið og </a:t>
            </a:r>
            <a:r>
              <a:rPr lang="is-IS" sz="2200" dirty="0" smtClean="0"/>
              <a:t>tilveruna</a:t>
            </a:r>
            <a:r>
              <a:rPr lang="is-IS" sz="2200" smtClean="0"/>
              <a:t>, oft sterkari lífsvilji </a:t>
            </a:r>
          </a:p>
          <a:p>
            <a:pPr>
              <a:lnSpc>
                <a:spcPct val="100000"/>
              </a:lnSpc>
            </a:pPr>
            <a:r>
              <a:rPr lang="is-IS" sz="2200" smtClean="0"/>
              <a:t>Hefur </a:t>
            </a:r>
            <a:r>
              <a:rPr lang="is-IS" sz="2200"/>
              <a:t>reynt að lífið er </a:t>
            </a:r>
            <a:r>
              <a:rPr lang="is-IS" sz="2200" smtClean="0"/>
              <a:t>í raun erfitt og ekki hægt að treysta á réttlæti eða öryggi </a:t>
            </a:r>
            <a:endParaRPr lang="is-IS" sz="2200" dirty="0" smtClean="0"/>
          </a:p>
          <a:p>
            <a:pPr>
              <a:lnSpc>
                <a:spcPct val="100000"/>
              </a:lnSpc>
            </a:pPr>
            <a:r>
              <a:rPr lang="is-IS" sz="2200" dirty="0" smtClean="0"/>
              <a:t>Margir losna </a:t>
            </a:r>
            <a:r>
              <a:rPr lang="is-IS" sz="2200" dirty="0"/>
              <a:t>aldrei alveg við </a:t>
            </a:r>
            <a:r>
              <a:rPr lang="is-IS" sz="2200" dirty="0" smtClean="0"/>
              <a:t>óttann, kvíðann </a:t>
            </a:r>
            <a:r>
              <a:rPr lang="is-IS" sz="2200"/>
              <a:t>og </a:t>
            </a:r>
            <a:r>
              <a:rPr lang="is-IS" sz="2200" smtClean="0"/>
              <a:t>öryggisleysisð</a:t>
            </a:r>
          </a:p>
          <a:p>
            <a:pPr>
              <a:lnSpc>
                <a:spcPct val="100000"/>
              </a:lnSpc>
            </a:pPr>
            <a:r>
              <a:rPr lang="is-IS" sz="2200"/>
              <a:t>U</a:t>
            </a:r>
            <a:r>
              <a:rPr lang="is-IS" sz="2200" smtClean="0"/>
              <a:t>ppgjör </a:t>
            </a:r>
            <a:r>
              <a:rPr lang="is-IS" sz="2200" dirty="0" smtClean="0"/>
              <a:t>t.d. </a:t>
            </a:r>
            <a:r>
              <a:rPr lang="is-IS" sz="2200" dirty="0"/>
              <a:t>b</a:t>
            </a:r>
            <a:r>
              <a:rPr lang="is-IS" sz="2200" dirty="0" smtClean="0"/>
              <a:t>reyttur lífsstíll, ný atvinna</a:t>
            </a:r>
            <a:r>
              <a:rPr lang="is-IS" sz="2200" smtClean="0"/>
              <a:t>, skilnaður, ný viðmið ofl </a:t>
            </a:r>
          </a:p>
          <a:p>
            <a:pPr>
              <a:lnSpc>
                <a:spcPct val="100000"/>
              </a:lnSpc>
            </a:pPr>
            <a:r>
              <a:rPr lang="is-IS" sz="2200" smtClean="0"/>
              <a:t>Getur </a:t>
            </a:r>
            <a:r>
              <a:rPr lang="is-IS" sz="2200" dirty="0" smtClean="0"/>
              <a:t>leitt til </a:t>
            </a:r>
            <a:r>
              <a:rPr lang="is-IS" sz="2200" smtClean="0"/>
              <a:t>aukinnar þrautsegju til að </a:t>
            </a:r>
            <a:r>
              <a:rPr lang="is-IS" sz="2200" dirty="0" smtClean="0"/>
              <a:t>takast á </a:t>
            </a:r>
            <a:r>
              <a:rPr lang="is-IS" sz="2200" smtClean="0"/>
              <a:t>við lífið og þroska</a:t>
            </a:r>
            <a:endParaRPr lang="is-IS" sz="2200" dirty="0" smtClean="0"/>
          </a:p>
          <a:p>
            <a:pPr>
              <a:lnSpc>
                <a:spcPct val="100000"/>
              </a:lnSpc>
            </a:pPr>
            <a:r>
              <a:rPr lang="is-IS" sz="2200" dirty="0" smtClean="0"/>
              <a:t>Getur leitt til langvarandi andlegra erfiðleika</a:t>
            </a:r>
          </a:p>
        </p:txBody>
      </p:sp>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1924612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idx="4294967295"/>
          </p:nvPr>
        </p:nvSpPr>
        <p:spPr>
          <a:xfrm>
            <a:off x="0" y="908050"/>
            <a:ext cx="8351838" cy="792163"/>
          </a:xfrm>
          <a:noFill/>
        </p:spPr>
        <p:txBody>
          <a:bodyPr>
            <a:normAutofit/>
          </a:bodyPr>
          <a:lstStyle/>
          <a:p>
            <a:pPr eaLnBrk="1" hangingPunct="1"/>
            <a:r>
              <a:rPr lang="is-IS" altLang="is-IS" sz="4400">
                <a:solidFill>
                  <a:schemeClr val="tx1"/>
                </a:solidFill>
              </a:rPr>
              <a:t>	</a:t>
            </a:r>
            <a:r>
              <a:rPr lang="is-IS" altLang="is-IS" sz="4400" smtClean="0">
                <a:solidFill>
                  <a:schemeClr val="tx1"/>
                </a:solidFill>
              </a:rPr>
              <a:t>Áfallaferlið</a:t>
            </a:r>
            <a:endParaRPr lang="en-GB" altLang="is-IS" sz="4400" dirty="0">
              <a:solidFill>
                <a:schemeClr val="tx1"/>
              </a:solidFill>
            </a:endParaRPr>
          </a:p>
        </p:txBody>
      </p:sp>
      <p:sp>
        <p:nvSpPr>
          <p:cNvPr id="40964" name="Rectangle 3"/>
          <p:cNvSpPr>
            <a:spLocks noGrp="1" noChangeArrowheads="1"/>
          </p:cNvSpPr>
          <p:nvPr>
            <p:ph type="body" idx="4294967295"/>
          </p:nvPr>
        </p:nvSpPr>
        <p:spPr>
          <a:xfrm>
            <a:off x="0" y="1989138"/>
            <a:ext cx="9144000" cy="4581525"/>
          </a:xfrm>
          <a:noFill/>
        </p:spPr>
        <p:txBody>
          <a:bodyPr/>
          <a:lstStyle/>
          <a:p>
            <a:pPr eaLnBrk="1" hangingPunct="1">
              <a:buFontTx/>
              <a:buNone/>
            </a:pPr>
            <a:endParaRPr lang="is-IS" altLang="is-IS"/>
          </a:p>
          <a:p>
            <a:pPr eaLnBrk="1" hangingPunct="1">
              <a:buFontTx/>
              <a:buNone/>
            </a:pPr>
            <a:endParaRPr lang="en-GB" altLang="is-IS"/>
          </a:p>
        </p:txBody>
      </p:sp>
      <p:sp>
        <p:nvSpPr>
          <p:cNvPr id="40965" name="Line 4"/>
          <p:cNvSpPr>
            <a:spLocks noChangeShapeType="1"/>
          </p:cNvSpPr>
          <p:nvPr/>
        </p:nvSpPr>
        <p:spPr bwMode="auto">
          <a:xfrm>
            <a:off x="1433513" y="2886075"/>
            <a:ext cx="12954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40966" name="Line 5"/>
          <p:cNvSpPr>
            <a:spLocks noChangeShapeType="1"/>
          </p:cNvSpPr>
          <p:nvPr/>
        </p:nvSpPr>
        <p:spPr bwMode="auto">
          <a:xfrm>
            <a:off x="6386513" y="2276475"/>
            <a:ext cx="19812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40967" name="AutoShape 6"/>
          <p:cNvSpPr>
            <a:spLocks noChangeArrowheads="1"/>
          </p:cNvSpPr>
          <p:nvPr/>
        </p:nvSpPr>
        <p:spPr bwMode="auto">
          <a:xfrm>
            <a:off x="2363788" y="2551113"/>
            <a:ext cx="762000" cy="685800"/>
          </a:xfrm>
          <a:prstGeom prst="irregularSeal2">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ITC Officina Sans Book" pitchFamily="34" charset="0"/>
              </a:defRPr>
            </a:lvl1pPr>
            <a:lvl2pPr marL="742950" indent="-285750">
              <a:spcBef>
                <a:spcPct val="20000"/>
              </a:spcBef>
              <a:buChar char="–"/>
              <a:defRPr sz="2800">
                <a:solidFill>
                  <a:schemeClr val="tx1"/>
                </a:solidFill>
                <a:latin typeface="ITC Officina Sans Book" pitchFamily="34" charset="0"/>
              </a:defRPr>
            </a:lvl2pPr>
            <a:lvl3pPr marL="1143000" indent="-228600">
              <a:spcBef>
                <a:spcPct val="20000"/>
              </a:spcBef>
              <a:buChar char="•"/>
              <a:defRPr sz="2400">
                <a:solidFill>
                  <a:schemeClr val="tx1"/>
                </a:solidFill>
                <a:latin typeface="ITC Officina Sans Book" pitchFamily="34" charset="0"/>
              </a:defRPr>
            </a:lvl3pPr>
            <a:lvl4pPr marL="1600200" indent="-228600">
              <a:spcBef>
                <a:spcPct val="20000"/>
              </a:spcBef>
              <a:buChar char="–"/>
              <a:defRPr sz="2000">
                <a:solidFill>
                  <a:schemeClr val="tx1"/>
                </a:solidFill>
                <a:latin typeface="ITC Officina Sans Book" pitchFamily="34" charset="0"/>
              </a:defRPr>
            </a:lvl4pPr>
            <a:lvl5pPr marL="2057400" indent="-228600">
              <a:spcBef>
                <a:spcPct val="20000"/>
              </a:spcBef>
              <a:buChar char="»"/>
              <a:defRPr sz="2000">
                <a:solidFill>
                  <a:schemeClr val="tx1"/>
                </a:solidFill>
                <a:latin typeface="ITC Officina Sans Book" pitchFamily="34" charset="0"/>
              </a:defRPr>
            </a:lvl5pPr>
            <a:lvl6pPr marL="2514600" indent="-228600" eaLnBrk="0" fontAlgn="base" hangingPunct="0">
              <a:spcBef>
                <a:spcPct val="20000"/>
              </a:spcBef>
              <a:spcAft>
                <a:spcPct val="0"/>
              </a:spcAft>
              <a:buChar char="»"/>
              <a:defRPr sz="2000">
                <a:solidFill>
                  <a:schemeClr val="tx1"/>
                </a:solidFill>
                <a:latin typeface="ITC Officina Sans Book" pitchFamily="34" charset="0"/>
              </a:defRPr>
            </a:lvl6pPr>
            <a:lvl7pPr marL="2971800" indent="-228600" eaLnBrk="0" fontAlgn="base" hangingPunct="0">
              <a:spcBef>
                <a:spcPct val="20000"/>
              </a:spcBef>
              <a:spcAft>
                <a:spcPct val="0"/>
              </a:spcAft>
              <a:buChar char="»"/>
              <a:defRPr sz="2000">
                <a:solidFill>
                  <a:schemeClr val="tx1"/>
                </a:solidFill>
                <a:latin typeface="ITC Officina Sans Book" pitchFamily="34" charset="0"/>
              </a:defRPr>
            </a:lvl7pPr>
            <a:lvl8pPr marL="3429000" indent="-228600" eaLnBrk="0" fontAlgn="base" hangingPunct="0">
              <a:spcBef>
                <a:spcPct val="20000"/>
              </a:spcBef>
              <a:spcAft>
                <a:spcPct val="0"/>
              </a:spcAft>
              <a:buChar char="»"/>
              <a:defRPr sz="2000">
                <a:solidFill>
                  <a:schemeClr val="tx1"/>
                </a:solidFill>
                <a:latin typeface="ITC Officina Sans Book" pitchFamily="34" charset="0"/>
              </a:defRPr>
            </a:lvl8pPr>
            <a:lvl9pPr marL="3886200" indent="-228600" eaLnBrk="0" fontAlgn="base" hangingPunct="0">
              <a:spcBef>
                <a:spcPct val="20000"/>
              </a:spcBef>
              <a:spcAft>
                <a:spcPct val="0"/>
              </a:spcAft>
              <a:buChar char="»"/>
              <a:defRPr sz="2000">
                <a:solidFill>
                  <a:schemeClr val="tx1"/>
                </a:solidFill>
                <a:latin typeface="ITC Officina Sans Book" pitchFamily="34" charset="0"/>
              </a:defRPr>
            </a:lvl9pPr>
          </a:lstStyle>
          <a:p>
            <a:pPr eaLnBrk="1" hangingPunct="1">
              <a:spcBef>
                <a:spcPct val="0"/>
              </a:spcBef>
              <a:buFontTx/>
              <a:buNone/>
            </a:pPr>
            <a:endParaRPr lang="en-US" altLang="is-IS" sz="1800"/>
          </a:p>
        </p:txBody>
      </p:sp>
      <p:sp>
        <p:nvSpPr>
          <p:cNvPr id="40968" name="Text Box 7"/>
          <p:cNvSpPr txBox="1">
            <a:spLocks noChangeArrowheads="1"/>
          </p:cNvSpPr>
          <p:nvPr/>
        </p:nvSpPr>
        <p:spPr bwMode="auto">
          <a:xfrm>
            <a:off x="635000" y="2249488"/>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ITC Officina Sans Book" pitchFamily="34" charset="0"/>
              </a:defRPr>
            </a:lvl1pPr>
            <a:lvl2pPr marL="742950" indent="-285750">
              <a:spcBef>
                <a:spcPct val="20000"/>
              </a:spcBef>
              <a:buChar char="–"/>
              <a:defRPr sz="2800">
                <a:solidFill>
                  <a:schemeClr val="tx1"/>
                </a:solidFill>
                <a:latin typeface="ITC Officina Sans Book" pitchFamily="34" charset="0"/>
              </a:defRPr>
            </a:lvl2pPr>
            <a:lvl3pPr marL="1143000" indent="-228600">
              <a:spcBef>
                <a:spcPct val="20000"/>
              </a:spcBef>
              <a:buChar char="•"/>
              <a:defRPr sz="2400">
                <a:solidFill>
                  <a:schemeClr val="tx1"/>
                </a:solidFill>
                <a:latin typeface="ITC Officina Sans Book" pitchFamily="34" charset="0"/>
              </a:defRPr>
            </a:lvl3pPr>
            <a:lvl4pPr marL="1600200" indent="-228600">
              <a:spcBef>
                <a:spcPct val="20000"/>
              </a:spcBef>
              <a:buChar char="–"/>
              <a:defRPr sz="2000">
                <a:solidFill>
                  <a:schemeClr val="tx1"/>
                </a:solidFill>
                <a:latin typeface="ITC Officina Sans Book" pitchFamily="34" charset="0"/>
              </a:defRPr>
            </a:lvl4pPr>
            <a:lvl5pPr marL="2057400" indent="-228600">
              <a:spcBef>
                <a:spcPct val="20000"/>
              </a:spcBef>
              <a:buChar char="»"/>
              <a:defRPr sz="2000">
                <a:solidFill>
                  <a:schemeClr val="tx1"/>
                </a:solidFill>
                <a:latin typeface="ITC Officina Sans Book" pitchFamily="34" charset="0"/>
              </a:defRPr>
            </a:lvl5pPr>
            <a:lvl6pPr marL="2514600" indent="-228600" eaLnBrk="0" fontAlgn="base" hangingPunct="0">
              <a:spcBef>
                <a:spcPct val="20000"/>
              </a:spcBef>
              <a:spcAft>
                <a:spcPct val="0"/>
              </a:spcAft>
              <a:buChar char="»"/>
              <a:defRPr sz="2000">
                <a:solidFill>
                  <a:schemeClr val="tx1"/>
                </a:solidFill>
                <a:latin typeface="ITC Officina Sans Book" pitchFamily="34" charset="0"/>
              </a:defRPr>
            </a:lvl6pPr>
            <a:lvl7pPr marL="2971800" indent="-228600" eaLnBrk="0" fontAlgn="base" hangingPunct="0">
              <a:spcBef>
                <a:spcPct val="20000"/>
              </a:spcBef>
              <a:spcAft>
                <a:spcPct val="0"/>
              </a:spcAft>
              <a:buChar char="»"/>
              <a:defRPr sz="2000">
                <a:solidFill>
                  <a:schemeClr val="tx1"/>
                </a:solidFill>
                <a:latin typeface="ITC Officina Sans Book" pitchFamily="34" charset="0"/>
              </a:defRPr>
            </a:lvl7pPr>
            <a:lvl8pPr marL="3429000" indent="-228600" eaLnBrk="0" fontAlgn="base" hangingPunct="0">
              <a:spcBef>
                <a:spcPct val="20000"/>
              </a:spcBef>
              <a:spcAft>
                <a:spcPct val="0"/>
              </a:spcAft>
              <a:buChar char="»"/>
              <a:defRPr sz="2000">
                <a:solidFill>
                  <a:schemeClr val="tx1"/>
                </a:solidFill>
                <a:latin typeface="ITC Officina Sans Book" pitchFamily="34" charset="0"/>
              </a:defRPr>
            </a:lvl8pPr>
            <a:lvl9pPr marL="3886200" indent="-228600" eaLnBrk="0" fontAlgn="base" hangingPunct="0">
              <a:spcBef>
                <a:spcPct val="20000"/>
              </a:spcBef>
              <a:spcAft>
                <a:spcPct val="0"/>
              </a:spcAft>
              <a:buChar char="»"/>
              <a:defRPr sz="2000">
                <a:solidFill>
                  <a:schemeClr val="tx1"/>
                </a:solidFill>
                <a:latin typeface="ITC Officina Sans Book" pitchFamily="34" charset="0"/>
              </a:defRPr>
            </a:lvl9pPr>
          </a:lstStyle>
          <a:p>
            <a:pPr eaLnBrk="1" hangingPunct="1">
              <a:spcBef>
                <a:spcPct val="50000"/>
              </a:spcBef>
              <a:buFontTx/>
              <a:buNone/>
            </a:pPr>
            <a:r>
              <a:rPr lang="is-IS" altLang="is-IS" sz="2400">
                <a:solidFill>
                  <a:schemeClr val="tx2"/>
                </a:solidFill>
              </a:rPr>
              <a:t>Áfallsskeið</a:t>
            </a:r>
            <a:endParaRPr lang="en-GB" altLang="is-IS" sz="2400">
              <a:solidFill>
                <a:schemeClr val="tx2"/>
              </a:solidFill>
            </a:endParaRPr>
          </a:p>
        </p:txBody>
      </p:sp>
      <p:sp>
        <p:nvSpPr>
          <p:cNvPr id="40969" name="Text Box 8"/>
          <p:cNvSpPr txBox="1">
            <a:spLocks noChangeArrowheads="1"/>
          </p:cNvSpPr>
          <p:nvPr/>
        </p:nvSpPr>
        <p:spPr bwMode="auto">
          <a:xfrm>
            <a:off x="838200" y="4114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ITC Officina Sans Book" pitchFamily="34" charset="0"/>
              </a:defRPr>
            </a:lvl1pPr>
            <a:lvl2pPr marL="742950" indent="-285750">
              <a:spcBef>
                <a:spcPct val="20000"/>
              </a:spcBef>
              <a:buChar char="–"/>
              <a:defRPr sz="2800">
                <a:solidFill>
                  <a:schemeClr val="tx1"/>
                </a:solidFill>
                <a:latin typeface="ITC Officina Sans Book" pitchFamily="34" charset="0"/>
              </a:defRPr>
            </a:lvl2pPr>
            <a:lvl3pPr marL="1143000" indent="-228600">
              <a:spcBef>
                <a:spcPct val="20000"/>
              </a:spcBef>
              <a:buChar char="•"/>
              <a:defRPr sz="2400">
                <a:solidFill>
                  <a:schemeClr val="tx1"/>
                </a:solidFill>
                <a:latin typeface="ITC Officina Sans Book" pitchFamily="34" charset="0"/>
              </a:defRPr>
            </a:lvl3pPr>
            <a:lvl4pPr marL="1600200" indent="-228600">
              <a:spcBef>
                <a:spcPct val="20000"/>
              </a:spcBef>
              <a:buChar char="–"/>
              <a:defRPr sz="2000">
                <a:solidFill>
                  <a:schemeClr val="tx1"/>
                </a:solidFill>
                <a:latin typeface="ITC Officina Sans Book" pitchFamily="34" charset="0"/>
              </a:defRPr>
            </a:lvl4pPr>
            <a:lvl5pPr marL="2057400" indent="-228600">
              <a:spcBef>
                <a:spcPct val="20000"/>
              </a:spcBef>
              <a:buChar char="»"/>
              <a:defRPr sz="2000">
                <a:solidFill>
                  <a:schemeClr val="tx1"/>
                </a:solidFill>
                <a:latin typeface="ITC Officina Sans Book" pitchFamily="34" charset="0"/>
              </a:defRPr>
            </a:lvl5pPr>
            <a:lvl6pPr marL="2514600" indent="-228600" eaLnBrk="0" fontAlgn="base" hangingPunct="0">
              <a:spcBef>
                <a:spcPct val="20000"/>
              </a:spcBef>
              <a:spcAft>
                <a:spcPct val="0"/>
              </a:spcAft>
              <a:buChar char="»"/>
              <a:defRPr sz="2000">
                <a:solidFill>
                  <a:schemeClr val="tx1"/>
                </a:solidFill>
                <a:latin typeface="ITC Officina Sans Book" pitchFamily="34" charset="0"/>
              </a:defRPr>
            </a:lvl6pPr>
            <a:lvl7pPr marL="2971800" indent="-228600" eaLnBrk="0" fontAlgn="base" hangingPunct="0">
              <a:spcBef>
                <a:spcPct val="20000"/>
              </a:spcBef>
              <a:spcAft>
                <a:spcPct val="0"/>
              </a:spcAft>
              <a:buChar char="»"/>
              <a:defRPr sz="2000">
                <a:solidFill>
                  <a:schemeClr val="tx1"/>
                </a:solidFill>
                <a:latin typeface="ITC Officina Sans Book" pitchFamily="34" charset="0"/>
              </a:defRPr>
            </a:lvl7pPr>
            <a:lvl8pPr marL="3429000" indent="-228600" eaLnBrk="0" fontAlgn="base" hangingPunct="0">
              <a:spcBef>
                <a:spcPct val="20000"/>
              </a:spcBef>
              <a:spcAft>
                <a:spcPct val="0"/>
              </a:spcAft>
              <a:buChar char="»"/>
              <a:defRPr sz="2000">
                <a:solidFill>
                  <a:schemeClr val="tx1"/>
                </a:solidFill>
                <a:latin typeface="ITC Officina Sans Book" pitchFamily="34" charset="0"/>
              </a:defRPr>
            </a:lvl8pPr>
            <a:lvl9pPr marL="3886200" indent="-228600" eaLnBrk="0" fontAlgn="base" hangingPunct="0">
              <a:spcBef>
                <a:spcPct val="20000"/>
              </a:spcBef>
              <a:spcAft>
                <a:spcPct val="0"/>
              </a:spcAft>
              <a:buChar char="»"/>
              <a:defRPr sz="2000">
                <a:solidFill>
                  <a:schemeClr val="tx1"/>
                </a:solidFill>
                <a:latin typeface="ITC Officina Sans Book" pitchFamily="34" charset="0"/>
              </a:defRPr>
            </a:lvl9pPr>
          </a:lstStyle>
          <a:p>
            <a:pPr eaLnBrk="1" hangingPunct="1">
              <a:spcBef>
                <a:spcPct val="50000"/>
              </a:spcBef>
              <a:buFontTx/>
              <a:buNone/>
            </a:pPr>
            <a:endParaRPr lang="en-US" altLang="is-IS" sz="2400"/>
          </a:p>
        </p:txBody>
      </p:sp>
      <p:sp>
        <p:nvSpPr>
          <p:cNvPr id="40970" name="Text Box 9"/>
          <p:cNvSpPr txBox="1">
            <a:spLocks noChangeArrowheads="1"/>
          </p:cNvSpPr>
          <p:nvPr/>
        </p:nvSpPr>
        <p:spPr bwMode="auto">
          <a:xfrm>
            <a:off x="611188" y="4292600"/>
            <a:ext cx="2374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ITC Officina Sans Book" pitchFamily="34" charset="0"/>
              </a:defRPr>
            </a:lvl1pPr>
            <a:lvl2pPr marL="742950" indent="-285750">
              <a:spcBef>
                <a:spcPct val="20000"/>
              </a:spcBef>
              <a:buChar char="–"/>
              <a:defRPr sz="2800">
                <a:solidFill>
                  <a:schemeClr val="tx1"/>
                </a:solidFill>
                <a:latin typeface="ITC Officina Sans Book" pitchFamily="34" charset="0"/>
              </a:defRPr>
            </a:lvl2pPr>
            <a:lvl3pPr marL="1143000" indent="-228600">
              <a:spcBef>
                <a:spcPct val="20000"/>
              </a:spcBef>
              <a:buChar char="•"/>
              <a:defRPr sz="2400">
                <a:solidFill>
                  <a:schemeClr val="tx1"/>
                </a:solidFill>
                <a:latin typeface="ITC Officina Sans Book" pitchFamily="34" charset="0"/>
              </a:defRPr>
            </a:lvl3pPr>
            <a:lvl4pPr marL="1600200" indent="-228600">
              <a:spcBef>
                <a:spcPct val="20000"/>
              </a:spcBef>
              <a:buChar char="–"/>
              <a:defRPr sz="2000">
                <a:solidFill>
                  <a:schemeClr val="tx1"/>
                </a:solidFill>
                <a:latin typeface="ITC Officina Sans Book" pitchFamily="34" charset="0"/>
              </a:defRPr>
            </a:lvl4pPr>
            <a:lvl5pPr marL="2057400" indent="-228600">
              <a:spcBef>
                <a:spcPct val="20000"/>
              </a:spcBef>
              <a:buChar char="»"/>
              <a:defRPr sz="2000">
                <a:solidFill>
                  <a:schemeClr val="tx1"/>
                </a:solidFill>
                <a:latin typeface="ITC Officina Sans Book" pitchFamily="34" charset="0"/>
              </a:defRPr>
            </a:lvl5pPr>
            <a:lvl6pPr marL="2514600" indent="-228600" eaLnBrk="0" fontAlgn="base" hangingPunct="0">
              <a:spcBef>
                <a:spcPct val="20000"/>
              </a:spcBef>
              <a:spcAft>
                <a:spcPct val="0"/>
              </a:spcAft>
              <a:buChar char="»"/>
              <a:defRPr sz="2000">
                <a:solidFill>
                  <a:schemeClr val="tx1"/>
                </a:solidFill>
                <a:latin typeface="ITC Officina Sans Book" pitchFamily="34" charset="0"/>
              </a:defRPr>
            </a:lvl6pPr>
            <a:lvl7pPr marL="2971800" indent="-228600" eaLnBrk="0" fontAlgn="base" hangingPunct="0">
              <a:spcBef>
                <a:spcPct val="20000"/>
              </a:spcBef>
              <a:spcAft>
                <a:spcPct val="0"/>
              </a:spcAft>
              <a:buChar char="»"/>
              <a:defRPr sz="2000">
                <a:solidFill>
                  <a:schemeClr val="tx1"/>
                </a:solidFill>
                <a:latin typeface="ITC Officina Sans Book" pitchFamily="34" charset="0"/>
              </a:defRPr>
            </a:lvl7pPr>
            <a:lvl8pPr marL="3429000" indent="-228600" eaLnBrk="0" fontAlgn="base" hangingPunct="0">
              <a:spcBef>
                <a:spcPct val="20000"/>
              </a:spcBef>
              <a:spcAft>
                <a:spcPct val="0"/>
              </a:spcAft>
              <a:buChar char="»"/>
              <a:defRPr sz="2000">
                <a:solidFill>
                  <a:schemeClr val="tx1"/>
                </a:solidFill>
                <a:latin typeface="ITC Officina Sans Book" pitchFamily="34" charset="0"/>
              </a:defRPr>
            </a:lvl8pPr>
            <a:lvl9pPr marL="3886200" indent="-228600" eaLnBrk="0" fontAlgn="base" hangingPunct="0">
              <a:spcBef>
                <a:spcPct val="20000"/>
              </a:spcBef>
              <a:spcAft>
                <a:spcPct val="0"/>
              </a:spcAft>
              <a:buChar char="»"/>
              <a:defRPr sz="2000">
                <a:solidFill>
                  <a:schemeClr val="tx1"/>
                </a:solidFill>
                <a:latin typeface="ITC Officina Sans Book" pitchFamily="34" charset="0"/>
              </a:defRPr>
            </a:lvl9pPr>
          </a:lstStyle>
          <a:p>
            <a:pPr eaLnBrk="1" hangingPunct="1">
              <a:spcBef>
                <a:spcPct val="50000"/>
              </a:spcBef>
              <a:buFontTx/>
              <a:buNone/>
            </a:pPr>
            <a:r>
              <a:rPr lang="en-US" altLang="is-IS" sz="2400">
                <a:solidFill>
                  <a:schemeClr val="tx2"/>
                </a:solidFill>
              </a:rPr>
              <a:t>Viðbragðsskeið</a:t>
            </a:r>
            <a:endParaRPr lang="en-GB" altLang="is-IS" sz="2400">
              <a:solidFill>
                <a:schemeClr val="tx2"/>
              </a:solidFill>
            </a:endParaRPr>
          </a:p>
        </p:txBody>
      </p:sp>
      <p:sp>
        <p:nvSpPr>
          <p:cNvPr id="40971" name="Text Box 10"/>
          <p:cNvSpPr txBox="1">
            <a:spLocks noChangeArrowheads="1"/>
          </p:cNvSpPr>
          <p:nvPr/>
        </p:nvSpPr>
        <p:spPr bwMode="auto">
          <a:xfrm>
            <a:off x="5292725" y="4292600"/>
            <a:ext cx="226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ITC Officina Sans Book" pitchFamily="34" charset="0"/>
              </a:defRPr>
            </a:lvl1pPr>
            <a:lvl2pPr marL="742950" indent="-285750">
              <a:spcBef>
                <a:spcPct val="20000"/>
              </a:spcBef>
              <a:buChar char="–"/>
              <a:defRPr sz="2800">
                <a:solidFill>
                  <a:schemeClr val="tx1"/>
                </a:solidFill>
                <a:latin typeface="ITC Officina Sans Book" pitchFamily="34" charset="0"/>
              </a:defRPr>
            </a:lvl2pPr>
            <a:lvl3pPr marL="1143000" indent="-228600">
              <a:spcBef>
                <a:spcPct val="20000"/>
              </a:spcBef>
              <a:buChar char="•"/>
              <a:defRPr sz="2400">
                <a:solidFill>
                  <a:schemeClr val="tx1"/>
                </a:solidFill>
                <a:latin typeface="ITC Officina Sans Book" pitchFamily="34" charset="0"/>
              </a:defRPr>
            </a:lvl3pPr>
            <a:lvl4pPr marL="1600200" indent="-228600">
              <a:spcBef>
                <a:spcPct val="20000"/>
              </a:spcBef>
              <a:buChar char="–"/>
              <a:defRPr sz="2000">
                <a:solidFill>
                  <a:schemeClr val="tx1"/>
                </a:solidFill>
                <a:latin typeface="ITC Officina Sans Book" pitchFamily="34" charset="0"/>
              </a:defRPr>
            </a:lvl4pPr>
            <a:lvl5pPr marL="2057400" indent="-228600">
              <a:spcBef>
                <a:spcPct val="20000"/>
              </a:spcBef>
              <a:buChar char="»"/>
              <a:defRPr sz="2000">
                <a:solidFill>
                  <a:schemeClr val="tx1"/>
                </a:solidFill>
                <a:latin typeface="ITC Officina Sans Book" pitchFamily="34" charset="0"/>
              </a:defRPr>
            </a:lvl5pPr>
            <a:lvl6pPr marL="2514600" indent="-228600" eaLnBrk="0" fontAlgn="base" hangingPunct="0">
              <a:spcBef>
                <a:spcPct val="20000"/>
              </a:spcBef>
              <a:spcAft>
                <a:spcPct val="0"/>
              </a:spcAft>
              <a:buChar char="»"/>
              <a:defRPr sz="2000">
                <a:solidFill>
                  <a:schemeClr val="tx1"/>
                </a:solidFill>
                <a:latin typeface="ITC Officina Sans Book" pitchFamily="34" charset="0"/>
              </a:defRPr>
            </a:lvl6pPr>
            <a:lvl7pPr marL="2971800" indent="-228600" eaLnBrk="0" fontAlgn="base" hangingPunct="0">
              <a:spcBef>
                <a:spcPct val="20000"/>
              </a:spcBef>
              <a:spcAft>
                <a:spcPct val="0"/>
              </a:spcAft>
              <a:buChar char="»"/>
              <a:defRPr sz="2000">
                <a:solidFill>
                  <a:schemeClr val="tx1"/>
                </a:solidFill>
                <a:latin typeface="ITC Officina Sans Book" pitchFamily="34" charset="0"/>
              </a:defRPr>
            </a:lvl7pPr>
            <a:lvl8pPr marL="3429000" indent="-228600" eaLnBrk="0" fontAlgn="base" hangingPunct="0">
              <a:spcBef>
                <a:spcPct val="20000"/>
              </a:spcBef>
              <a:spcAft>
                <a:spcPct val="0"/>
              </a:spcAft>
              <a:buChar char="»"/>
              <a:defRPr sz="2000">
                <a:solidFill>
                  <a:schemeClr val="tx1"/>
                </a:solidFill>
                <a:latin typeface="ITC Officina Sans Book" pitchFamily="34" charset="0"/>
              </a:defRPr>
            </a:lvl8pPr>
            <a:lvl9pPr marL="3886200" indent="-228600" eaLnBrk="0" fontAlgn="base" hangingPunct="0">
              <a:spcBef>
                <a:spcPct val="20000"/>
              </a:spcBef>
              <a:spcAft>
                <a:spcPct val="0"/>
              </a:spcAft>
              <a:buChar char="»"/>
              <a:defRPr sz="2000">
                <a:solidFill>
                  <a:schemeClr val="tx1"/>
                </a:solidFill>
                <a:latin typeface="ITC Officina Sans Book" pitchFamily="34" charset="0"/>
              </a:defRPr>
            </a:lvl9pPr>
          </a:lstStyle>
          <a:p>
            <a:pPr eaLnBrk="1" hangingPunct="1">
              <a:spcBef>
                <a:spcPct val="50000"/>
              </a:spcBef>
              <a:buFontTx/>
              <a:buNone/>
            </a:pPr>
            <a:r>
              <a:rPr lang="en-US" altLang="is-IS" sz="2400" dirty="0" err="1">
                <a:solidFill>
                  <a:schemeClr val="tx2"/>
                </a:solidFill>
              </a:rPr>
              <a:t>Úrvinnsluskeið</a:t>
            </a:r>
            <a:r>
              <a:rPr lang="en-US" altLang="is-IS" sz="2400" dirty="0">
                <a:solidFill>
                  <a:schemeClr val="tx2"/>
                </a:solidFill>
              </a:rPr>
              <a:t> </a:t>
            </a:r>
            <a:endParaRPr lang="en-GB" altLang="is-IS" sz="2400" dirty="0">
              <a:solidFill>
                <a:schemeClr val="tx2"/>
              </a:solidFill>
            </a:endParaRPr>
          </a:p>
        </p:txBody>
      </p:sp>
      <p:sp>
        <p:nvSpPr>
          <p:cNvPr id="40972" name="Text Box 11"/>
          <p:cNvSpPr txBox="1">
            <a:spLocks noChangeArrowheads="1"/>
          </p:cNvSpPr>
          <p:nvPr/>
        </p:nvSpPr>
        <p:spPr bwMode="auto">
          <a:xfrm>
            <a:off x="6408738" y="1801813"/>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ITC Officina Sans Book" pitchFamily="34" charset="0"/>
              </a:defRPr>
            </a:lvl1pPr>
            <a:lvl2pPr marL="742950" indent="-285750">
              <a:spcBef>
                <a:spcPct val="20000"/>
              </a:spcBef>
              <a:buChar char="–"/>
              <a:defRPr sz="2800">
                <a:solidFill>
                  <a:schemeClr val="tx1"/>
                </a:solidFill>
                <a:latin typeface="ITC Officina Sans Book" pitchFamily="34" charset="0"/>
              </a:defRPr>
            </a:lvl2pPr>
            <a:lvl3pPr marL="1143000" indent="-228600">
              <a:spcBef>
                <a:spcPct val="20000"/>
              </a:spcBef>
              <a:buChar char="•"/>
              <a:defRPr sz="2400">
                <a:solidFill>
                  <a:schemeClr val="tx1"/>
                </a:solidFill>
                <a:latin typeface="ITC Officina Sans Book" pitchFamily="34" charset="0"/>
              </a:defRPr>
            </a:lvl3pPr>
            <a:lvl4pPr marL="1600200" indent="-228600">
              <a:spcBef>
                <a:spcPct val="20000"/>
              </a:spcBef>
              <a:buChar char="–"/>
              <a:defRPr sz="2000">
                <a:solidFill>
                  <a:schemeClr val="tx1"/>
                </a:solidFill>
                <a:latin typeface="ITC Officina Sans Book" pitchFamily="34" charset="0"/>
              </a:defRPr>
            </a:lvl4pPr>
            <a:lvl5pPr marL="2057400" indent="-228600">
              <a:spcBef>
                <a:spcPct val="20000"/>
              </a:spcBef>
              <a:buChar char="»"/>
              <a:defRPr sz="2000">
                <a:solidFill>
                  <a:schemeClr val="tx1"/>
                </a:solidFill>
                <a:latin typeface="ITC Officina Sans Book" pitchFamily="34" charset="0"/>
              </a:defRPr>
            </a:lvl5pPr>
            <a:lvl6pPr marL="2514600" indent="-228600" eaLnBrk="0" fontAlgn="base" hangingPunct="0">
              <a:spcBef>
                <a:spcPct val="20000"/>
              </a:spcBef>
              <a:spcAft>
                <a:spcPct val="0"/>
              </a:spcAft>
              <a:buChar char="»"/>
              <a:defRPr sz="2000">
                <a:solidFill>
                  <a:schemeClr val="tx1"/>
                </a:solidFill>
                <a:latin typeface="ITC Officina Sans Book" pitchFamily="34" charset="0"/>
              </a:defRPr>
            </a:lvl6pPr>
            <a:lvl7pPr marL="2971800" indent="-228600" eaLnBrk="0" fontAlgn="base" hangingPunct="0">
              <a:spcBef>
                <a:spcPct val="20000"/>
              </a:spcBef>
              <a:spcAft>
                <a:spcPct val="0"/>
              </a:spcAft>
              <a:buChar char="»"/>
              <a:defRPr sz="2000">
                <a:solidFill>
                  <a:schemeClr val="tx1"/>
                </a:solidFill>
                <a:latin typeface="ITC Officina Sans Book" pitchFamily="34" charset="0"/>
              </a:defRPr>
            </a:lvl7pPr>
            <a:lvl8pPr marL="3429000" indent="-228600" eaLnBrk="0" fontAlgn="base" hangingPunct="0">
              <a:spcBef>
                <a:spcPct val="20000"/>
              </a:spcBef>
              <a:spcAft>
                <a:spcPct val="0"/>
              </a:spcAft>
              <a:buChar char="»"/>
              <a:defRPr sz="2000">
                <a:solidFill>
                  <a:schemeClr val="tx1"/>
                </a:solidFill>
                <a:latin typeface="ITC Officina Sans Book" pitchFamily="34" charset="0"/>
              </a:defRPr>
            </a:lvl8pPr>
            <a:lvl9pPr marL="3886200" indent="-228600" eaLnBrk="0" fontAlgn="base" hangingPunct="0">
              <a:spcBef>
                <a:spcPct val="20000"/>
              </a:spcBef>
              <a:spcAft>
                <a:spcPct val="0"/>
              </a:spcAft>
              <a:buChar char="»"/>
              <a:defRPr sz="2000">
                <a:solidFill>
                  <a:schemeClr val="tx1"/>
                </a:solidFill>
                <a:latin typeface="ITC Officina Sans Book" pitchFamily="34" charset="0"/>
              </a:defRPr>
            </a:lvl9pPr>
          </a:lstStyle>
          <a:p>
            <a:pPr eaLnBrk="1" hangingPunct="1">
              <a:spcBef>
                <a:spcPct val="50000"/>
              </a:spcBef>
              <a:buFontTx/>
              <a:buNone/>
            </a:pPr>
            <a:r>
              <a:rPr lang="is-IS" altLang="is-IS" sz="2400">
                <a:solidFill>
                  <a:schemeClr val="tx2"/>
                </a:solidFill>
              </a:rPr>
              <a:t>Áttun</a:t>
            </a:r>
            <a:endParaRPr lang="en-GB" altLang="is-IS" sz="2400">
              <a:solidFill>
                <a:schemeClr val="tx2"/>
              </a:solidFill>
            </a:endParaRPr>
          </a:p>
        </p:txBody>
      </p:sp>
      <p:sp>
        <p:nvSpPr>
          <p:cNvPr id="40973" name="Line 12"/>
          <p:cNvSpPr>
            <a:spLocks noChangeShapeType="1"/>
          </p:cNvSpPr>
          <p:nvPr/>
        </p:nvSpPr>
        <p:spPr bwMode="auto">
          <a:xfrm>
            <a:off x="2728913" y="2886075"/>
            <a:ext cx="762000" cy="28194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40974" name="Line 13"/>
          <p:cNvSpPr>
            <a:spLocks noChangeShapeType="1"/>
          </p:cNvSpPr>
          <p:nvPr/>
        </p:nvSpPr>
        <p:spPr bwMode="auto">
          <a:xfrm flipH="1">
            <a:off x="3490913" y="2276475"/>
            <a:ext cx="2895600" cy="35052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is-IS"/>
          </a:p>
        </p:txBody>
      </p:sp>
      <p:sp>
        <p:nvSpPr>
          <p:cNvPr id="40975" name="Line 14"/>
          <p:cNvSpPr>
            <a:spLocks noChangeShapeType="1"/>
          </p:cNvSpPr>
          <p:nvPr/>
        </p:nvSpPr>
        <p:spPr bwMode="auto">
          <a:xfrm>
            <a:off x="5929313" y="2886075"/>
            <a:ext cx="2438400" cy="0"/>
          </a:xfrm>
          <a:prstGeom prst="line">
            <a:avLst/>
          </a:prstGeom>
          <a:noFill/>
          <a:ln w="38100">
            <a:solidFill>
              <a:schemeClr val="tx1"/>
            </a:solidFill>
            <a:prstDash val="dashDot"/>
            <a:round/>
            <a:headEnd/>
            <a:tailEnd/>
          </a:ln>
          <a:extLst>
            <a:ext uri="{909E8E84-426E-40DD-AFC4-6F175D3DCCD1}">
              <a14:hiddenFill xmlns:a14="http://schemas.microsoft.com/office/drawing/2010/main">
                <a:noFill/>
              </a14:hiddenFill>
            </a:ext>
          </a:extLst>
        </p:spPr>
        <p:txBody>
          <a:bodyPr/>
          <a:lstStyle/>
          <a:p>
            <a:endParaRPr lang="is-IS"/>
          </a:p>
        </p:txBody>
      </p:sp>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3579470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Hvað er til ráða</a:t>
            </a:r>
            <a:endParaRPr lang="is-IS" dirty="0"/>
          </a:p>
        </p:txBody>
      </p:sp>
      <p:sp>
        <p:nvSpPr>
          <p:cNvPr id="4" name="Footer Placeholder 3"/>
          <p:cNvSpPr>
            <a:spLocks noGrp="1"/>
          </p:cNvSpPr>
          <p:nvPr>
            <p:ph type="ftr" sz="quarter" idx="11"/>
          </p:nvPr>
        </p:nvSpPr>
        <p:spPr/>
        <p:txBody>
          <a:bodyPr/>
          <a:lstStyle/>
          <a:p>
            <a:r>
              <a:rPr lang="is-IS" smtClean="0"/>
              <a:t>Jóhann Thoroddsen, sálfræðingur</a:t>
            </a:r>
            <a:endParaRPr lang="is-IS"/>
          </a:p>
        </p:txBody>
      </p:sp>
      <p:sp>
        <p:nvSpPr>
          <p:cNvPr id="5" name="Rectangle 4"/>
          <p:cNvSpPr/>
          <p:nvPr/>
        </p:nvSpPr>
        <p:spPr>
          <a:xfrm>
            <a:off x="1651660" y="2708920"/>
            <a:ext cx="5886400" cy="2585323"/>
          </a:xfrm>
          <a:prstGeom prst="rect">
            <a:avLst/>
          </a:prstGeom>
          <a:effectLst>
            <a:outerShdw blurRad="50800" dist="38100" dir="2700000" algn="tl" rotWithShape="0">
              <a:prstClr val="black">
                <a:alpha val="40000"/>
              </a:prstClr>
            </a:outerShdw>
          </a:effectLst>
        </p:spPr>
        <p:txBody>
          <a:bodyPr wrap="square">
            <a:spAutoFit/>
          </a:bodyPr>
          <a:lstStyle/>
          <a:p>
            <a:pPr algn="ctr">
              <a:defRPr/>
            </a:pPr>
            <a:r>
              <a:rPr lang="is-IS" sz="5400" b="1" dirty="0">
                <a:solidFill>
                  <a:schemeClr val="bg1">
                    <a:lumMod val="50000"/>
                  </a:schemeClr>
                </a:solidFill>
              </a:rPr>
              <a:t>Þú getur </a:t>
            </a:r>
            <a:r>
              <a:rPr lang="is-IS" sz="5400" b="1" u="sng" dirty="0">
                <a:solidFill>
                  <a:schemeClr val="bg1">
                    <a:lumMod val="50000"/>
                  </a:schemeClr>
                </a:solidFill>
              </a:rPr>
              <a:t>ekki</a:t>
            </a:r>
            <a:r>
              <a:rPr lang="is-IS" sz="5400" b="1" dirty="0">
                <a:solidFill>
                  <a:schemeClr val="bg1">
                    <a:lumMod val="50000"/>
                  </a:schemeClr>
                </a:solidFill>
              </a:rPr>
              <a:t> hamið öldurnar, en þú getur </a:t>
            </a:r>
            <a:r>
              <a:rPr lang="is-IS" sz="5400" b="1" u="sng" dirty="0">
                <a:solidFill>
                  <a:schemeClr val="bg1">
                    <a:lumMod val="50000"/>
                  </a:schemeClr>
                </a:solidFill>
              </a:rPr>
              <a:t>lært</a:t>
            </a:r>
            <a:r>
              <a:rPr lang="is-IS" sz="5400" b="1" dirty="0">
                <a:solidFill>
                  <a:schemeClr val="bg1">
                    <a:lumMod val="50000"/>
                  </a:schemeClr>
                </a:solidFill>
              </a:rPr>
              <a:t> að sigla!</a:t>
            </a:r>
          </a:p>
        </p:txBody>
      </p:sp>
    </p:spTree>
    <p:extLst>
      <p:ext uri="{BB962C8B-B14F-4D97-AF65-F5344CB8AC3E}">
        <p14:creationId xmlns:p14="http://schemas.microsoft.com/office/powerpoint/2010/main" val="29195909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is-IS" altLang="is-IS" sz="4000" smtClean="0">
                <a:ea typeface="ＭＳ Ｐゴシック" panose="020B0600070205080204" pitchFamily="34" charset="-128"/>
              </a:rPr>
              <a:t>Nokkrar forsendur fyrir því að lifa með langvinnan sjúkdóm</a:t>
            </a:r>
            <a:endParaRPr lang="is-IS" sz="4000" dirty="0"/>
          </a:p>
        </p:txBody>
      </p:sp>
      <p:sp>
        <p:nvSpPr>
          <p:cNvPr id="6" name="Content Placeholder 5"/>
          <p:cNvSpPr>
            <a:spLocks noGrp="1"/>
          </p:cNvSpPr>
          <p:nvPr>
            <p:ph idx="1"/>
          </p:nvPr>
        </p:nvSpPr>
        <p:spPr/>
        <p:txBody>
          <a:bodyPr>
            <a:normAutofit/>
          </a:bodyPr>
          <a:lstStyle/>
          <a:p>
            <a:pPr>
              <a:lnSpc>
                <a:spcPct val="120000"/>
              </a:lnSpc>
            </a:pPr>
            <a:r>
              <a:rPr lang="is-IS" sz="2800" smtClean="0"/>
              <a:t>Beita mismunandi/fjölbreyttum úrræðum til </a:t>
            </a:r>
            <a:r>
              <a:rPr lang="is-IS" sz="2800" dirty="0"/>
              <a:t>að takast </a:t>
            </a:r>
            <a:r>
              <a:rPr lang="is-IS" sz="2800"/>
              <a:t>á </a:t>
            </a:r>
            <a:r>
              <a:rPr lang="is-IS" sz="2800" smtClean="0"/>
              <a:t>við stöðuna </a:t>
            </a:r>
          </a:p>
          <a:p>
            <a:pPr>
              <a:lnSpc>
                <a:spcPct val="120000"/>
              </a:lnSpc>
            </a:pPr>
            <a:r>
              <a:rPr lang="is-IS" altLang="is-IS" sz="2800" smtClean="0">
                <a:ea typeface="ＭＳ Ｐゴシック" panose="020B0600070205080204" pitchFamily="34" charset="-128"/>
              </a:rPr>
              <a:t>Raunsætt </a:t>
            </a:r>
            <a:r>
              <a:rPr lang="is-IS" altLang="is-IS" sz="2800" dirty="0">
                <a:ea typeface="ＭＳ Ｐゴシック" panose="020B0600070205080204" pitchFamily="34" charset="-128"/>
              </a:rPr>
              <a:t>mat og viðurkenning á </a:t>
            </a:r>
            <a:r>
              <a:rPr lang="is-IS" altLang="is-IS" sz="2800" dirty="0" smtClean="0">
                <a:ea typeface="ＭＳ Ｐゴシック" panose="020B0600070205080204" pitchFamily="34" charset="-128"/>
              </a:rPr>
              <a:t>því sem er</a:t>
            </a:r>
            <a:endParaRPr lang="is-IS" altLang="is-IS" sz="2800" dirty="0">
              <a:ea typeface="ＭＳ Ｐゴシック" panose="020B0600070205080204" pitchFamily="34" charset="-128"/>
            </a:endParaRPr>
          </a:p>
          <a:p>
            <a:pPr>
              <a:lnSpc>
                <a:spcPct val="120000"/>
              </a:lnSpc>
            </a:pPr>
            <a:r>
              <a:rPr lang="is-IS" altLang="is-IS" sz="2800" dirty="0">
                <a:ea typeface="ＭＳ Ｐゴシック" panose="020B0600070205080204" pitchFamily="34" charset="-128"/>
              </a:rPr>
              <a:t>Viðeigandi stjórnun tilfinninga</a:t>
            </a:r>
          </a:p>
          <a:p>
            <a:pPr>
              <a:lnSpc>
                <a:spcPct val="120000"/>
              </a:lnSpc>
            </a:pPr>
            <a:r>
              <a:rPr lang="is-IS" altLang="is-IS" sz="2800" smtClean="0">
                <a:ea typeface="ＭＳ Ｐゴシック" panose="020B0600070205080204" pitchFamily="34" charset="-128"/>
              </a:rPr>
              <a:t>Vilja </a:t>
            </a:r>
            <a:r>
              <a:rPr lang="is-IS" altLang="is-IS" sz="2800" dirty="0">
                <a:ea typeface="ＭＳ Ｐゴシック" panose="020B0600070205080204" pitchFamily="34" charset="-128"/>
              </a:rPr>
              <a:t>til að leita sér </a:t>
            </a:r>
            <a:r>
              <a:rPr lang="is-IS" altLang="is-IS" sz="2800" dirty="0" smtClean="0">
                <a:ea typeface="ＭＳ Ｐゴシック" panose="020B0600070205080204" pitchFamily="34" charset="-128"/>
              </a:rPr>
              <a:t>hjálpar - fara eftir ráðleggingum</a:t>
            </a:r>
            <a:endParaRPr lang="is-IS" altLang="is-IS" sz="2800" dirty="0">
              <a:ea typeface="ＭＳ Ｐゴシック" panose="020B0600070205080204" pitchFamily="34" charset="-128"/>
            </a:endParaRPr>
          </a:p>
          <a:p>
            <a:pPr>
              <a:lnSpc>
                <a:spcPct val="120000"/>
              </a:lnSpc>
            </a:pPr>
            <a:r>
              <a:rPr lang="is-IS" altLang="is-IS" sz="2800" dirty="0">
                <a:ea typeface="ＭＳ Ｐゴシック" panose="020B0600070205080204" pitchFamily="34" charset="-128"/>
              </a:rPr>
              <a:t>Tilboð um viðeigandi hjálp</a:t>
            </a:r>
          </a:p>
          <a:p>
            <a:endParaRPr lang="is-IS" dirty="0"/>
          </a:p>
        </p:txBody>
      </p:sp>
      <p:sp>
        <p:nvSpPr>
          <p:cNvPr id="4" name="Footer Placeholder 3"/>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36244758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altLang="is-IS" sz="4400" smtClean="0">
                <a:ea typeface="ＭＳ Ｐゴシック" panose="020B0600070205080204" pitchFamily="34" charset="-128"/>
              </a:rPr>
              <a:t>Hvað getur haft áhrif?</a:t>
            </a:r>
            <a:endParaRPr lang="is-IS" sz="4400"/>
          </a:p>
        </p:txBody>
      </p:sp>
      <p:sp>
        <p:nvSpPr>
          <p:cNvPr id="3" name="Content Placeholder 2"/>
          <p:cNvSpPr>
            <a:spLocks noGrp="1"/>
          </p:cNvSpPr>
          <p:nvPr>
            <p:ph idx="1"/>
          </p:nvPr>
        </p:nvSpPr>
        <p:spPr/>
        <p:txBody>
          <a:bodyPr>
            <a:normAutofit/>
          </a:bodyPr>
          <a:lstStyle/>
          <a:p>
            <a:pPr>
              <a:spcBef>
                <a:spcPct val="50000"/>
              </a:spcBef>
            </a:pPr>
            <a:r>
              <a:rPr lang="is-IS" altLang="is-IS" sz="2800">
                <a:ea typeface="ＭＳ Ｐゴシック" panose="020B0600070205080204" pitchFamily="34" charset="-128"/>
              </a:rPr>
              <a:t>Hvernig augum </a:t>
            </a:r>
            <a:r>
              <a:rPr lang="is-IS" altLang="is-IS" sz="2800" smtClean="0">
                <a:ea typeface="ＭＳ Ｐゴシック" panose="020B0600070205080204" pitchFamily="34" charset="-128"/>
              </a:rPr>
              <a:t>er litið á stöðuna?</a:t>
            </a:r>
            <a:endParaRPr lang="is-IS" altLang="is-IS" sz="2800">
              <a:ea typeface="ＭＳ Ｐゴシック" panose="020B0600070205080204" pitchFamily="34" charset="-128"/>
            </a:endParaRPr>
          </a:p>
          <a:p>
            <a:pPr>
              <a:spcBef>
                <a:spcPct val="50000"/>
              </a:spcBef>
            </a:pPr>
            <a:r>
              <a:rPr lang="is-IS" altLang="is-IS" sz="2800">
                <a:ea typeface="ＭＳ Ｐゴシック" panose="020B0600070205080204" pitchFamily="34" charset="-128"/>
              </a:rPr>
              <a:t>Hver eru viðbrögðin? </a:t>
            </a:r>
          </a:p>
          <a:p>
            <a:pPr>
              <a:spcBef>
                <a:spcPct val="50000"/>
              </a:spcBef>
            </a:pPr>
            <a:r>
              <a:rPr lang="is-IS" altLang="is-IS" sz="2800">
                <a:ea typeface="ＭＳ Ｐゴシック" panose="020B0600070205080204" pitchFamily="34" charset="-128"/>
              </a:rPr>
              <a:t>Hver eru viðbrögð umhverfisins? </a:t>
            </a:r>
          </a:p>
          <a:p>
            <a:pPr>
              <a:spcBef>
                <a:spcPct val="50000"/>
              </a:spcBef>
            </a:pPr>
            <a:r>
              <a:rPr lang="is-IS" altLang="is-IS" sz="2800">
                <a:ea typeface="ＭＳ Ｐゴシック" panose="020B0600070205080204" pitchFamily="34" charset="-128"/>
              </a:rPr>
              <a:t>Hver er fyrri reynsla?</a:t>
            </a:r>
          </a:p>
          <a:p>
            <a:pPr>
              <a:spcBef>
                <a:spcPct val="50000"/>
              </a:spcBef>
            </a:pPr>
            <a:r>
              <a:rPr lang="is-IS" altLang="is-IS" sz="2800">
                <a:ea typeface="ＭＳ Ｐゴシック" panose="020B0600070205080204" pitchFamily="34" charset="-128"/>
              </a:rPr>
              <a:t>Hver er þrautsegjan?</a:t>
            </a:r>
          </a:p>
          <a:p>
            <a:pPr>
              <a:spcBef>
                <a:spcPct val="50000"/>
              </a:spcBef>
            </a:pPr>
            <a:r>
              <a:rPr lang="is-IS" altLang="is-IS" sz="2800">
                <a:ea typeface="ＭＳ Ｐゴシック" panose="020B0600070205080204" pitchFamily="34" charset="-128"/>
              </a:rPr>
              <a:t>Hvert er æðruleysið? </a:t>
            </a:r>
            <a:endParaRPr lang="is-IS" altLang="is-IS" sz="2800" dirty="0">
              <a:ea typeface="ＭＳ Ｐゴシック" panose="020B0600070205080204" pitchFamily="34" charset="-128"/>
            </a:endParaRPr>
          </a:p>
        </p:txBody>
      </p:sp>
      <p:sp>
        <p:nvSpPr>
          <p:cNvPr id="4" name="Footer Placeholder 3"/>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4197174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eaLnBrk="1" hangingPunct="1"/>
            <a:r>
              <a:rPr lang="en-US" altLang="is-IS" sz="4400" smtClean="0"/>
              <a:t>Vera upp á kant við veruleikann</a:t>
            </a:r>
            <a:endParaRPr lang="is-IS" altLang="is-IS" sz="4400" smtClean="0"/>
          </a:p>
        </p:txBody>
      </p:sp>
      <p:sp>
        <p:nvSpPr>
          <p:cNvPr id="8195" name="Content Placeholder 2"/>
          <p:cNvSpPr>
            <a:spLocks noGrp="1"/>
          </p:cNvSpPr>
          <p:nvPr>
            <p:ph idx="1"/>
          </p:nvPr>
        </p:nvSpPr>
        <p:spPr/>
        <p:txBody>
          <a:bodyPr>
            <a:normAutofit/>
          </a:bodyPr>
          <a:lstStyle/>
          <a:p>
            <a:pPr eaLnBrk="1" hangingPunct="1">
              <a:lnSpc>
                <a:spcPct val="90000"/>
              </a:lnSpc>
              <a:defRPr/>
            </a:pPr>
            <a:r>
              <a:rPr lang="en-US" sz="2800" dirty="0" err="1" smtClean="0"/>
              <a:t>Við</a:t>
            </a:r>
            <a:r>
              <a:rPr lang="en-US" sz="2800" dirty="0" smtClean="0"/>
              <a:t> </a:t>
            </a:r>
            <a:r>
              <a:rPr lang="en-US" sz="2800" dirty="0" err="1" smtClean="0"/>
              <a:t>viljum</a:t>
            </a:r>
            <a:r>
              <a:rPr lang="en-US" sz="2800" dirty="0" smtClean="0"/>
              <a:t> </a:t>
            </a:r>
            <a:r>
              <a:rPr lang="en-US" sz="2800" dirty="0" err="1" smtClean="0"/>
              <a:t>stundum</a:t>
            </a:r>
            <a:r>
              <a:rPr lang="en-US" sz="2800" dirty="0" smtClean="0"/>
              <a:t> </a:t>
            </a:r>
            <a:r>
              <a:rPr lang="en-US" sz="2800" dirty="0" err="1" smtClean="0"/>
              <a:t>hafa</a:t>
            </a:r>
            <a:r>
              <a:rPr lang="en-US" sz="2800" dirty="0" smtClean="0"/>
              <a:t> </a:t>
            </a:r>
            <a:r>
              <a:rPr lang="en-US" sz="2800" dirty="0" err="1" smtClean="0"/>
              <a:t>veruleikann</a:t>
            </a:r>
            <a:r>
              <a:rPr lang="en-US" sz="2800" dirty="0" smtClean="0"/>
              <a:t> </a:t>
            </a:r>
            <a:r>
              <a:rPr lang="en-US" sz="2800" dirty="0" err="1" smtClean="0"/>
              <a:t>öðruvísi</a:t>
            </a:r>
            <a:r>
              <a:rPr lang="en-US" sz="2800" dirty="0" smtClean="0"/>
              <a:t> en </a:t>
            </a:r>
            <a:r>
              <a:rPr lang="en-US" sz="2800" dirty="0" err="1" smtClean="0"/>
              <a:t>hann</a:t>
            </a:r>
            <a:r>
              <a:rPr lang="en-US" sz="2800" dirty="0" smtClean="0"/>
              <a:t> </a:t>
            </a:r>
            <a:r>
              <a:rPr lang="en-US" sz="2800" dirty="0" err="1" smtClean="0"/>
              <a:t>er</a:t>
            </a:r>
            <a:r>
              <a:rPr lang="en-US" sz="2800" dirty="0" smtClean="0"/>
              <a:t>.</a:t>
            </a:r>
          </a:p>
          <a:p>
            <a:pPr eaLnBrk="1" hangingPunct="1">
              <a:lnSpc>
                <a:spcPct val="90000"/>
              </a:lnSpc>
              <a:defRPr/>
            </a:pPr>
            <a:r>
              <a:rPr lang="en-US" sz="2800" dirty="0" err="1" smtClean="0"/>
              <a:t>Við</a:t>
            </a:r>
            <a:r>
              <a:rPr lang="en-US" sz="2800" dirty="0" smtClean="0"/>
              <a:t> </a:t>
            </a:r>
            <a:r>
              <a:rPr lang="en-US" sz="2800" dirty="0" err="1" smtClean="0"/>
              <a:t>neitum</a:t>
            </a:r>
            <a:r>
              <a:rPr lang="en-US" sz="2800" dirty="0" smtClean="0"/>
              <a:t> </a:t>
            </a:r>
            <a:r>
              <a:rPr lang="en-US" sz="2800" dirty="0" err="1" smtClean="0"/>
              <a:t>að</a:t>
            </a:r>
            <a:r>
              <a:rPr lang="en-US" sz="2800" dirty="0" smtClean="0"/>
              <a:t> </a:t>
            </a:r>
            <a:r>
              <a:rPr lang="en-US" sz="2800" dirty="0" err="1" smtClean="0"/>
              <a:t>samþykkja</a:t>
            </a:r>
            <a:r>
              <a:rPr lang="en-US" sz="2800" dirty="0" smtClean="0"/>
              <a:t> </a:t>
            </a:r>
            <a:r>
              <a:rPr lang="en-US" sz="2800" dirty="0" err="1" smtClean="0"/>
              <a:t>þær</a:t>
            </a:r>
            <a:r>
              <a:rPr lang="en-US" sz="2800" dirty="0" smtClean="0"/>
              <a:t> </a:t>
            </a:r>
            <a:r>
              <a:rPr lang="en-US" sz="2800" dirty="0" err="1" smtClean="0"/>
              <a:t>staðreyndir</a:t>
            </a:r>
            <a:r>
              <a:rPr lang="en-US" sz="2800" dirty="0" smtClean="0"/>
              <a:t> </a:t>
            </a:r>
            <a:r>
              <a:rPr lang="en-US" sz="2800" dirty="0" err="1" smtClean="0"/>
              <a:t>sem</a:t>
            </a:r>
            <a:r>
              <a:rPr lang="en-US" sz="2800" dirty="0" smtClean="0"/>
              <a:t> </a:t>
            </a:r>
            <a:r>
              <a:rPr lang="en-US" sz="2800" dirty="0" err="1" smtClean="0"/>
              <a:t>við</a:t>
            </a:r>
            <a:r>
              <a:rPr lang="en-US" sz="2800" dirty="0" smtClean="0"/>
              <a:t> </a:t>
            </a:r>
            <a:r>
              <a:rPr lang="en-US" sz="2800" dirty="0" err="1" smtClean="0"/>
              <a:t>stöndum</a:t>
            </a:r>
            <a:r>
              <a:rPr lang="en-US" sz="2800" dirty="0" smtClean="0"/>
              <a:t> </a:t>
            </a:r>
            <a:r>
              <a:rPr lang="en-US" sz="2800" dirty="0" err="1" smtClean="0"/>
              <a:t>frammi</a:t>
            </a:r>
            <a:r>
              <a:rPr lang="en-US" sz="2800" dirty="0" smtClean="0"/>
              <a:t> </a:t>
            </a:r>
            <a:r>
              <a:rPr lang="en-US" sz="2800" dirty="0" err="1" smtClean="0"/>
              <a:t>fyrir</a:t>
            </a:r>
            <a:r>
              <a:rPr lang="en-US" sz="2800" dirty="0" smtClean="0"/>
              <a:t>. </a:t>
            </a:r>
          </a:p>
          <a:p>
            <a:pPr eaLnBrk="1" hangingPunct="1">
              <a:lnSpc>
                <a:spcPct val="90000"/>
              </a:lnSpc>
              <a:defRPr/>
            </a:pPr>
            <a:r>
              <a:rPr lang="en-US" sz="2800" dirty="0" err="1" smtClean="0"/>
              <a:t>Það</a:t>
            </a:r>
            <a:r>
              <a:rPr lang="en-US" sz="2800" dirty="0" smtClean="0"/>
              <a:t> </a:t>
            </a:r>
            <a:r>
              <a:rPr lang="en-US" sz="2800" dirty="0" err="1" smtClean="0"/>
              <a:t>skapar</a:t>
            </a:r>
            <a:r>
              <a:rPr lang="en-US" sz="2800" dirty="0" smtClean="0"/>
              <a:t> </a:t>
            </a:r>
            <a:r>
              <a:rPr lang="en-US" sz="2800" dirty="0" err="1" smtClean="0"/>
              <a:t>innri</a:t>
            </a:r>
            <a:r>
              <a:rPr lang="en-US" sz="2800" dirty="0" smtClean="0"/>
              <a:t> </a:t>
            </a:r>
            <a:r>
              <a:rPr lang="en-US" sz="2800" dirty="0" err="1" smtClean="0"/>
              <a:t>spennu</a:t>
            </a:r>
            <a:r>
              <a:rPr lang="en-US" sz="2800" dirty="0" smtClean="0"/>
              <a:t> </a:t>
            </a:r>
            <a:r>
              <a:rPr lang="en-US" sz="2800" dirty="0" err="1" smtClean="0"/>
              <a:t>og</a:t>
            </a:r>
            <a:r>
              <a:rPr lang="en-US" sz="2800" dirty="0" smtClean="0"/>
              <a:t> </a:t>
            </a:r>
            <a:r>
              <a:rPr lang="en-US" sz="2800" dirty="0" err="1" smtClean="0"/>
              <a:t>streitu</a:t>
            </a:r>
            <a:endParaRPr lang="en-US" sz="2800" dirty="0" smtClean="0"/>
          </a:p>
          <a:p>
            <a:pPr algn="ctr" eaLnBrk="1" hangingPunct="1">
              <a:lnSpc>
                <a:spcPct val="90000"/>
              </a:lnSpc>
              <a:buFontTx/>
              <a:buNone/>
              <a:defRPr/>
            </a:pPr>
            <a:r>
              <a:rPr lang="en-US" sz="2800" i="1" dirty="0" err="1" smtClean="0">
                <a:solidFill>
                  <a:srgbClr val="FF0000"/>
                </a:solidFill>
              </a:rPr>
              <a:t>Það</a:t>
            </a:r>
            <a:r>
              <a:rPr lang="en-US" sz="2800" i="1" dirty="0" smtClean="0">
                <a:solidFill>
                  <a:srgbClr val="FF0000"/>
                </a:solidFill>
              </a:rPr>
              <a:t> </a:t>
            </a:r>
            <a:r>
              <a:rPr lang="en-US" sz="2800" i="1" dirty="0" err="1" smtClean="0">
                <a:solidFill>
                  <a:srgbClr val="FF0000"/>
                </a:solidFill>
              </a:rPr>
              <a:t>er</a:t>
            </a:r>
            <a:r>
              <a:rPr lang="en-US" sz="2800" i="1" dirty="0" smtClean="0">
                <a:solidFill>
                  <a:srgbClr val="FF0000"/>
                </a:solidFill>
              </a:rPr>
              <a:t> </a:t>
            </a:r>
            <a:r>
              <a:rPr lang="en-US" sz="2800" i="1" dirty="0" err="1" smtClean="0">
                <a:solidFill>
                  <a:srgbClr val="FF0000"/>
                </a:solidFill>
              </a:rPr>
              <a:t>því</a:t>
            </a:r>
            <a:r>
              <a:rPr lang="en-US" sz="2800" i="1" dirty="0" smtClean="0">
                <a:solidFill>
                  <a:srgbClr val="FF0000"/>
                </a:solidFill>
              </a:rPr>
              <a:t> </a:t>
            </a:r>
            <a:r>
              <a:rPr lang="en-US" sz="2800" i="1" dirty="0" err="1" smtClean="0">
                <a:solidFill>
                  <a:srgbClr val="FF0000"/>
                </a:solidFill>
              </a:rPr>
              <a:t>mikilvægt</a:t>
            </a:r>
            <a:r>
              <a:rPr lang="en-US" sz="2800" i="1" dirty="0" smtClean="0">
                <a:solidFill>
                  <a:srgbClr val="FF0000"/>
                </a:solidFill>
              </a:rPr>
              <a:t> </a:t>
            </a:r>
            <a:r>
              <a:rPr lang="en-US" sz="2800" i="1" dirty="0" err="1" smtClean="0">
                <a:solidFill>
                  <a:srgbClr val="FF0000"/>
                </a:solidFill>
              </a:rPr>
              <a:t>að</a:t>
            </a:r>
            <a:r>
              <a:rPr lang="en-US" sz="2800" i="1" dirty="0" smtClean="0">
                <a:solidFill>
                  <a:srgbClr val="FF0000"/>
                </a:solidFill>
              </a:rPr>
              <a:t> </a:t>
            </a:r>
            <a:r>
              <a:rPr lang="en-US" sz="2800" i="1" dirty="0" err="1" smtClean="0">
                <a:solidFill>
                  <a:srgbClr val="FF0000"/>
                </a:solidFill>
              </a:rPr>
              <a:t>samþykkja</a:t>
            </a:r>
            <a:r>
              <a:rPr lang="en-US" sz="2800" i="1" dirty="0" smtClean="0">
                <a:solidFill>
                  <a:srgbClr val="FF0000"/>
                </a:solidFill>
              </a:rPr>
              <a:t> </a:t>
            </a:r>
            <a:r>
              <a:rPr lang="en-US" sz="2800" i="1" dirty="0" err="1" smtClean="0">
                <a:solidFill>
                  <a:srgbClr val="FF0000"/>
                </a:solidFill>
              </a:rPr>
              <a:t>staðreyndirnar</a:t>
            </a:r>
            <a:r>
              <a:rPr lang="en-US" sz="2800" i="1" dirty="0" smtClean="0">
                <a:solidFill>
                  <a:srgbClr val="FF0000"/>
                </a:solidFill>
              </a:rPr>
              <a:t> </a:t>
            </a:r>
            <a:r>
              <a:rPr lang="en-US" sz="2800" i="1" dirty="0" err="1" smtClean="0">
                <a:solidFill>
                  <a:srgbClr val="FF0000"/>
                </a:solidFill>
              </a:rPr>
              <a:t>og</a:t>
            </a:r>
            <a:r>
              <a:rPr lang="en-US" sz="2800" i="1" dirty="0" smtClean="0">
                <a:solidFill>
                  <a:srgbClr val="FF0000"/>
                </a:solidFill>
              </a:rPr>
              <a:t> </a:t>
            </a:r>
            <a:r>
              <a:rPr lang="en-US" sz="2800" i="1" dirty="0" err="1" smtClean="0">
                <a:solidFill>
                  <a:srgbClr val="FF0000"/>
                </a:solidFill>
              </a:rPr>
              <a:t>læra</a:t>
            </a:r>
            <a:r>
              <a:rPr lang="en-US" sz="2800" i="1" dirty="0" smtClean="0">
                <a:solidFill>
                  <a:srgbClr val="FF0000"/>
                </a:solidFill>
              </a:rPr>
              <a:t> </a:t>
            </a:r>
            <a:r>
              <a:rPr lang="en-US" sz="2800" i="1" dirty="0" err="1" smtClean="0">
                <a:solidFill>
                  <a:srgbClr val="FF0000"/>
                </a:solidFill>
              </a:rPr>
              <a:t>að</a:t>
            </a:r>
            <a:r>
              <a:rPr lang="en-US" sz="2800" i="1" dirty="0" smtClean="0">
                <a:solidFill>
                  <a:srgbClr val="FF0000"/>
                </a:solidFill>
              </a:rPr>
              <a:t> </a:t>
            </a:r>
            <a:r>
              <a:rPr lang="en-US" sz="2800" i="1" dirty="0" err="1" smtClean="0">
                <a:solidFill>
                  <a:srgbClr val="FF0000"/>
                </a:solidFill>
              </a:rPr>
              <a:t>lifa</a:t>
            </a:r>
            <a:r>
              <a:rPr lang="en-US" sz="2800" i="1" dirty="0" smtClean="0">
                <a:solidFill>
                  <a:srgbClr val="FF0000"/>
                </a:solidFill>
              </a:rPr>
              <a:t> </a:t>
            </a:r>
            <a:r>
              <a:rPr lang="en-US" sz="2800" i="1" dirty="0" err="1" smtClean="0">
                <a:solidFill>
                  <a:srgbClr val="FF0000"/>
                </a:solidFill>
              </a:rPr>
              <a:t>með</a:t>
            </a:r>
            <a:r>
              <a:rPr lang="en-US" sz="2800" i="1" dirty="0" smtClean="0">
                <a:solidFill>
                  <a:srgbClr val="FF0000"/>
                </a:solidFill>
              </a:rPr>
              <a:t> </a:t>
            </a:r>
            <a:r>
              <a:rPr lang="en-US" sz="2800" i="1" dirty="0" err="1" smtClean="0">
                <a:solidFill>
                  <a:srgbClr val="FF0000"/>
                </a:solidFill>
              </a:rPr>
              <a:t>þeim</a:t>
            </a:r>
            <a:r>
              <a:rPr lang="en-US" sz="2800" i="1" dirty="0" smtClean="0">
                <a:solidFill>
                  <a:srgbClr val="FF0000"/>
                </a:solidFill>
              </a:rPr>
              <a:t>!!</a:t>
            </a:r>
          </a:p>
        </p:txBody>
      </p:sp>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465300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GB" altLang="is-IS" smtClean="0"/>
              <a:t>Jóhann Thoroddsen, sálfræðingur</a:t>
            </a:r>
            <a:endParaRPr lang="en-GB" altLang="is-IS"/>
          </a:p>
        </p:txBody>
      </p:sp>
      <p:sp>
        <p:nvSpPr>
          <p:cNvPr id="10242" name="Rectangle 2"/>
          <p:cNvSpPr>
            <a:spLocks noGrp="1" noChangeArrowheads="1"/>
          </p:cNvSpPr>
          <p:nvPr>
            <p:ph type="title"/>
          </p:nvPr>
        </p:nvSpPr>
        <p:spPr/>
        <p:txBody>
          <a:bodyPr/>
          <a:lstStyle/>
          <a:p>
            <a:r>
              <a:rPr lang="en-GB" altLang="is-IS" smtClean="0"/>
              <a:t>Hugsanir okkar</a:t>
            </a:r>
            <a:endParaRPr lang="en-GB" altLang="is-IS"/>
          </a:p>
        </p:txBody>
      </p:sp>
      <p:sp>
        <p:nvSpPr>
          <p:cNvPr id="10243" name="Rectangle 3"/>
          <p:cNvSpPr>
            <a:spLocks noGrp="1" noChangeArrowheads="1"/>
          </p:cNvSpPr>
          <p:nvPr>
            <p:ph type="body" idx="1"/>
          </p:nvPr>
        </p:nvSpPr>
        <p:spPr/>
        <p:txBody>
          <a:bodyPr/>
          <a:lstStyle/>
          <a:p>
            <a:pPr>
              <a:buFont typeface="Webdings" panose="05030102010509060703" pitchFamily="18" charset="2"/>
              <a:buNone/>
            </a:pPr>
            <a:r>
              <a:rPr lang="en-GB" altLang="is-IS" sz="5400" smtClean="0">
                <a:solidFill>
                  <a:srgbClr val="FFFF00"/>
                </a:solidFill>
              </a:rPr>
              <a:t>  </a:t>
            </a:r>
            <a:r>
              <a:rPr lang="en-GB" altLang="is-IS" sz="5400" smtClean="0">
                <a:solidFill>
                  <a:schemeClr val="tx1"/>
                </a:solidFill>
              </a:rPr>
              <a:t>50</a:t>
            </a:r>
            <a:r>
              <a:rPr lang="en-GB" altLang="is-IS" sz="5400">
                <a:solidFill>
                  <a:schemeClr val="tx1"/>
                </a:solidFill>
              </a:rPr>
              <a:t>%      </a:t>
            </a:r>
            <a:r>
              <a:rPr lang="en-GB" altLang="is-IS" sz="5400" smtClean="0">
                <a:solidFill>
                  <a:schemeClr val="tx1"/>
                </a:solidFill>
              </a:rPr>
              <a:t>      10%</a:t>
            </a:r>
            <a:r>
              <a:rPr lang="en-GB" altLang="is-IS" sz="5400">
                <a:solidFill>
                  <a:schemeClr val="tx1"/>
                </a:solidFill>
              </a:rPr>
              <a:t>	</a:t>
            </a:r>
            <a:r>
              <a:rPr lang="en-GB" altLang="is-IS" sz="5400">
                <a:solidFill>
                  <a:srgbClr val="FFFF00"/>
                </a:solidFill>
              </a:rPr>
              <a:t> </a:t>
            </a:r>
            <a:r>
              <a:rPr lang="en-GB" altLang="is-IS" sz="5400" smtClean="0">
                <a:solidFill>
                  <a:srgbClr val="FFFF00"/>
                </a:solidFill>
              </a:rPr>
              <a:t>       </a:t>
            </a:r>
            <a:r>
              <a:rPr lang="en-GB" altLang="is-IS" sz="5400" smtClean="0">
                <a:solidFill>
                  <a:schemeClr val="tx1"/>
                </a:solidFill>
              </a:rPr>
              <a:t>40</a:t>
            </a:r>
            <a:r>
              <a:rPr lang="en-GB" altLang="is-IS" sz="5400">
                <a:solidFill>
                  <a:schemeClr val="tx1"/>
                </a:solidFill>
              </a:rPr>
              <a:t>%</a:t>
            </a:r>
          </a:p>
        </p:txBody>
      </p:sp>
      <p:sp>
        <p:nvSpPr>
          <p:cNvPr id="10244" name="Rectangle 4"/>
          <p:cNvSpPr>
            <a:spLocks noChangeArrowheads="1"/>
          </p:cNvSpPr>
          <p:nvPr/>
        </p:nvSpPr>
        <p:spPr bwMode="auto">
          <a:xfrm>
            <a:off x="838200" y="2971800"/>
            <a:ext cx="1905000" cy="2971800"/>
          </a:xfrm>
          <a:prstGeom prst="rect">
            <a:avLst/>
          </a:prstGeom>
          <a:solidFill>
            <a:srgbClr val="00B0F0"/>
          </a:solidFill>
          <a:ln w="9525">
            <a:solidFill>
              <a:schemeClr val="tx1"/>
            </a:solidFill>
            <a:miter lim="800000"/>
            <a:headEnd/>
            <a:tailEnd/>
          </a:ln>
          <a:effectLst/>
          <a:extLst/>
        </p:spPr>
        <p:txBody>
          <a:bodyPr wrap="none" anchor="ctr"/>
          <a:lstStyle/>
          <a:p>
            <a:endParaRPr lang="is-IS"/>
          </a:p>
        </p:txBody>
      </p:sp>
      <p:sp>
        <p:nvSpPr>
          <p:cNvPr id="10245" name="Rectangle 5"/>
          <p:cNvSpPr>
            <a:spLocks noChangeArrowheads="1"/>
          </p:cNvSpPr>
          <p:nvPr/>
        </p:nvSpPr>
        <p:spPr bwMode="auto">
          <a:xfrm>
            <a:off x="4191000" y="2971800"/>
            <a:ext cx="914400" cy="2971800"/>
          </a:xfrm>
          <a:prstGeom prst="rect">
            <a:avLst/>
          </a:prstGeom>
          <a:solidFill>
            <a:srgbClr val="FFFF00"/>
          </a:solidFill>
          <a:ln w="9525">
            <a:solidFill>
              <a:schemeClr val="tx1"/>
            </a:solidFill>
            <a:miter lim="800000"/>
            <a:headEnd/>
            <a:tailEnd/>
          </a:ln>
          <a:effectLst/>
          <a:extLst/>
        </p:spPr>
        <p:txBody>
          <a:bodyPr wrap="none" anchor="ctr"/>
          <a:lstStyle/>
          <a:p>
            <a:endParaRPr lang="is-IS"/>
          </a:p>
        </p:txBody>
      </p:sp>
      <p:sp>
        <p:nvSpPr>
          <p:cNvPr id="10246" name="Rectangle 6"/>
          <p:cNvSpPr>
            <a:spLocks noChangeArrowheads="1"/>
          </p:cNvSpPr>
          <p:nvPr/>
        </p:nvSpPr>
        <p:spPr bwMode="auto">
          <a:xfrm>
            <a:off x="6629400" y="2971800"/>
            <a:ext cx="1447800" cy="2971800"/>
          </a:xfrm>
          <a:prstGeom prst="rect">
            <a:avLst/>
          </a:prstGeom>
          <a:solidFill>
            <a:srgbClr val="92D050"/>
          </a:solidFill>
          <a:ln w="9525">
            <a:solidFill>
              <a:schemeClr val="tx1"/>
            </a:solidFill>
            <a:miter lim="800000"/>
            <a:headEnd/>
            <a:tailEnd/>
          </a:ln>
          <a:effectLst/>
          <a:extLst/>
        </p:spPr>
        <p:txBody>
          <a:bodyPr wrap="none" anchor="ctr"/>
          <a:lstStyle/>
          <a:p>
            <a:endParaRPr lang="is-IS"/>
          </a:p>
        </p:txBody>
      </p:sp>
    </p:spTree>
    <p:extLst>
      <p:ext uri="{BB962C8B-B14F-4D97-AF65-F5344CB8AC3E}">
        <p14:creationId xmlns:p14="http://schemas.microsoft.com/office/powerpoint/2010/main" val="3751026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is-IS" dirty="0" smtClean="0"/>
              <a:t>Áfall – andlegt lost</a:t>
            </a:r>
            <a:endParaRPr lang="is-IS" dirty="0"/>
          </a:p>
        </p:txBody>
      </p:sp>
      <p:pic>
        <p:nvPicPr>
          <p:cNvPr id="5"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760934"/>
            <a:ext cx="4347195" cy="4392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95936" y="1844824"/>
            <a:ext cx="936104" cy="369332"/>
          </a:xfrm>
          <a:prstGeom prst="rect">
            <a:avLst/>
          </a:prstGeom>
          <a:solidFill>
            <a:schemeClr val="bg1"/>
          </a:solidFill>
        </p:spPr>
        <p:txBody>
          <a:bodyPr wrap="square" rtlCol="0">
            <a:spAutoFit/>
          </a:bodyPr>
          <a:lstStyle/>
          <a:p>
            <a:endParaRPr lang="is-IS" dirty="0"/>
          </a:p>
        </p:txBody>
      </p:sp>
      <p:sp>
        <p:nvSpPr>
          <p:cNvPr id="7" name="Footer Placeholder 6"/>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2856587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is-IS" dirty="0" err="1"/>
              <a:t>Áhrif</a:t>
            </a:r>
            <a:r>
              <a:rPr lang="en-US" altLang="is-IS" dirty="0"/>
              <a:t> </a:t>
            </a:r>
            <a:r>
              <a:rPr lang="en-US" altLang="is-IS" dirty="0" err="1"/>
              <a:t>hugsunar</a:t>
            </a:r>
            <a:endParaRPr lang="is-IS" dirty="0"/>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
        <p:nvSpPr>
          <p:cNvPr id="4" name="Text Box 3"/>
          <p:cNvSpPr txBox="1">
            <a:spLocks noChangeArrowheads="1"/>
          </p:cNvSpPr>
          <p:nvPr/>
        </p:nvSpPr>
        <p:spPr bwMode="auto">
          <a:xfrm>
            <a:off x="3851920" y="2540997"/>
            <a:ext cx="1828800" cy="523875"/>
          </a:xfrm>
          <a:prstGeom prst="rect">
            <a:avLst/>
          </a:prstGeom>
          <a:noFill/>
          <a:ln w="9525">
            <a:noFill/>
            <a:miter lim="800000"/>
            <a:headEnd/>
            <a:tailEnd/>
          </a:ln>
          <a:effectLst/>
        </p:spPr>
        <p:txBody>
          <a:bodyPr>
            <a:spAutoFit/>
          </a:bodyPr>
          <a:lstStyle/>
          <a:p>
            <a:pPr>
              <a:spcBef>
                <a:spcPct val="50000"/>
              </a:spcBef>
              <a:defRPr/>
            </a:pPr>
            <a:r>
              <a:rPr lang="en-US" sz="2800" dirty="0" err="1">
                <a:solidFill>
                  <a:schemeClr val="tx2"/>
                </a:solidFill>
                <a:effectLst>
                  <a:outerShdw blurRad="38100" dist="38100" dir="2700000" algn="tl">
                    <a:srgbClr val="C0C0C0"/>
                  </a:outerShdw>
                </a:effectLst>
                <a:latin typeface="Arial" charset="0"/>
              </a:rPr>
              <a:t>Hugsun</a:t>
            </a:r>
            <a:endParaRPr lang="en-US" sz="2800" dirty="0">
              <a:solidFill>
                <a:schemeClr val="tx2"/>
              </a:solidFill>
              <a:effectLst>
                <a:outerShdw blurRad="38100" dist="38100" dir="2700000" algn="tl">
                  <a:srgbClr val="C0C0C0"/>
                </a:outerShdw>
              </a:effectLst>
              <a:latin typeface="Arial" charset="0"/>
            </a:endParaRPr>
          </a:p>
        </p:txBody>
      </p:sp>
      <p:sp>
        <p:nvSpPr>
          <p:cNvPr id="5" name="Text Box 4"/>
          <p:cNvSpPr txBox="1">
            <a:spLocks noChangeArrowheads="1"/>
          </p:cNvSpPr>
          <p:nvPr/>
        </p:nvSpPr>
        <p:spPr bwMode="auto">
          <a:xfrm>
            <a:off x="3956695" y="5866606"/>
            <a:ext cx="1219200" cy="519113"/>
          </a:xfrm>
          <a:prstGeom prst="rect">
            <a:avLst/>
          </a:prstGeom>
          <a:noFill/>
          <a:ln w="9525">
            <a:noFill/>
            <a:miter lim="800000"/>
            <a:headEnd/>
            <a:tailEnd/>
          </a:ln>
          <a:effectLst/>
        </p:spPr>
        <p:txBody>
          <a:bodyPr>
            <a:spAutoFit/>
          </a:bodyPr>
          <a:lstStyle/>
          <a:p>
            <a:pPr>
              <a:spcBef>
                <a:spcPct val="50000"/>
              </a:spcBef>
              <a:defRPr/>
            </a:pPr>
            <a:r>
              <a:rPr lang="en-US" sz="2800" dirty="0" err="1">
                <a:solidFill>
                  <a:schemeClr val="tx2"/>
                </a:solidFill>
                <a:effectLst>
                  <a:outerShdw blurRad="38100" dist="38100" dir="2700000" algn="tl">
                    <a:srgbClr val="C0C0C0"/>
                  </a:outerShdw>
                </a:effectLst>
                <a:latin typeface="Arial" charset="0"/>
              </a:rPr>
              <a:t>Atferli</a:t>
            </a:r>
            <a:endParaRPr lang="en-US" sz="2800" dirty="0">
              <a:solidFill>
                <a:schemeClr val="tx2"/>
              </a:solidFill>
              <a:effectLst>
                <a:outerShdw blurRad="38100" dist="38100" dir="2700000" algn="tl">
                  <a:srgbClr val="C0C0C0"/>
                </a:outerShdw>
              </a:effectLst>
              <a:latin typeface="Arial" charset="0"/>
            </a:endParaRPr>
          </a:p>
        </p:txBody>
      </p:sp>
      <p:sp>
        <p:nvSpPr>
          <p:cNvPr id="6" name="Text Box 5"/>
          <p:cNvSpPr txBox="1">
            <a:spLocks noChangeArrowheads="1"/>
          </p:cNvSpPr>
          <p:nvPr/>
        </p:nvSpPr>
        <p:spPr bwMode="auto">
          <a:xfrm>
            <a:off x="6429375" y="3929063"/>
            <a:ext cx="2133600" cy="519112"/>
          </a:xfrm>
          <a:prstGeom prst="rect">
            <a:avLst/>
          </a:prstGeom>
          <a:noFill/>
          <a:ln w="9525">
            <a:noFill/>
            <a:miter lim="800000"/>
            <a:headEnd/>
            <a:tailEnd/>
          </a:ln>
          <a:effectLst/>
        </p:spPr>
        <p:txBody>
          <a:bodyPr>
            <a:spAutoFit/>
          </a:bodyPr>
          <a:lstStyle/>
          <a:p>
            <a:pPr>
              <a:spcBef>
                <a:spcPct val="50000"/>
              </a:spcBef>
              <a:defRPr/>
            </a:pPr>
            <a:r>
              <a:rPr lang="en-US" sz="2800" dirty="0" err="1">
                <a:solidFill>
                  <a:schemeClr val="tx2"/>
                </a:solidFill>
                <a:effectLst>
                  <a:outerShdw blurRad="38100" dist="38100" dir="2700000" algn="tl">
                    <a:srgbClr val="C0C0C0"/>
                  </a:outerShdw>
                </a:effectLst>
                <a:latin typeface="Arial" charset="0"/>
              </a:rPr>
              <a:t>Tilfinningar</a:t>
            </a:r>
            <a:endParaRPr lang="en-US" sz="2800" dirty="0">
              <a:solidFill>
                <a:schemeClr val="tx2"/>
              </a:solidFill>
              <a:effectLst>
                <a:outerShdw blurRad="38100" dist="38100" dir="2700000" algn="tl">
                  <a:srgbClr val="C0C0C0"/>
                </a:outerShdw>
              </a:effectLst>
              <a:latin typeface="Arial" charset="0"/>
            </a:endParaRPr>
          </a:p>
        </p:txBody>
      </p:sp>
      <p:sp>
        <p:nvSpPr>
          <p:cNvPr id="7" name="Text Box 6"/>
          <p:cNvSpPr txBox="1">
            <a:spLocks noChangeArrowheads="1"/>
          </p:cNvSpPr>
          <p:nvPr/>
        </p:nvSpPr>
        <p:spPr bwMode="auto">
          <a:xfrm>
            <a:off x="136228" y="3643313"/>
            <a:ext cx="3352800" cy="1077218"/>
          </a:xfrm>
          <a:prstGeom prst="rect">
            <a:avLst/>
          </a:prstGeom>
          <a:noFill/>
          <a:ln w="9525">
            <a:noFill/>
            <a:miter lim="800000"/>
            <a:headEnd/>
            <a:tailEnd/>
          </a:ln>
          <a:effectLst/>
        </p:spPr>
        <p:txBody>
          <a:bodyPr lIns="648000" tIns="0" rIns="0" bIns="0">
            <a:spAutoFit/>
          </a:bodyPr>
          <a:lstStyle/>
          <a:p>
            <a:pPr>
              <a:spcBef>
                <a:spcPct val="50000"/>
              </a:spcBef>
              <a:defRPr/>
            </a:pPr>
            <a:r>
              <a:rPr lang="en-US" sz="2800" dirty="0" err="1">
                <a:solidFill>
                  <a:schemeClr val="tx2"/>
                </a:solidFill>
                <a:effectLst>
                  <a:outerShdw blurRad="38100" dist="38100" dir="2700000" algn="tl">
                    <a:srgbClr val="C0C0C0"/>
                  </a:outerShdw>
                </a:effectLst>
                <a:latin typeface="Arial" charset="0"/>
              </a:rPr>
              <a:t>Líkamleg</a:t>
            </a:r>
            <a:r>
              <a:rPr lang="en-US" sz="2800" dirty="0">
                <a:solidFill>
                  <a:schemeClr val="tx2"/>
                </a:solidFill>
                <a:effectLst>
                  <a:outerShdw blurRad="38100" dist="38100" dir="2700000" algn="tl">
                    <a:srgbClr val="C0C0C0"/>
                  </a:outerShdw>
                </a:effectLst>
                <a:latin typeface="Arial" charset="0"/>
              </a:rPr>
              <a:t> </a:t>
            </a:r>
          </a:p>
          <a:p>
            <a:pPr>
              <a:spcBef>
                <a:spcPct val="50000"/>
              </a:spcBef>
              <a:defRPr/>
            </a:pPr>
            <a:r>
              <a:rPr lang="en-US" sz="2800" dirty="0" err="1">
                <a:solidFill>
                  <a:schemeClr val="tx2"/>
                </a:solidFill>
                <a:effectLst>
                  <a:outerShdw blurRad="38100" dist="38100" dir="2700000" algn="tl">
                    <a:srgbClr val="C0C0C0"/>
                  </a:outerShdw>
                </a:effectLst>
                <a:latin typeface="Arial" charset="0"/>
              </a:rPr>
              <a:t>einkenni</a:t>
            </a:r>
            <a:endParaRPr lang="en-US" sz="2800" dirty="0"/>
          </a:p>
        </p:txBody>
      </p:sp>
      <p:sp>
        <p:nvSpPr>
          <p:cNvPr id="8" name="Line 15"/>
          <p:cNvSpPr>
            <a:spLocks noChangeShapeType="1"/>
          </p:cNvSpPr>
          <p:nvPr/>
        </p:nvSpPr>
        <p:spPr bwMode="auto">
          <a:xfrm>
            <a:off x="4566295" y="3152775"/>
            <a:ext cx="0" cy="2590800"/>
          </a:xfrm>
          <a:prstGeom prst="line">
            <a:avLst/>
          </a:prstGeom>
          <a:noFill/>
          <a:ln w="38100">
            <a:solidFill>
              <a:schemeClr val="bg1">
                <a:lumMod val="50000"/>
              </a:schemeClr>
            </a:solidFill>
            <a:round/>
            <a:headEnd type="triangle" w="med" len="med"/>
            <a:tailEnd type="triangle" w="med" len="med"/>
          </a:ln>
          <a:effectLst>
            <a:outerShdw blurRad="50800" dist="38100" dir="2700000" algn="tl" rotWithShape="0">
              <a:prstClr val="black">
                <a:alpha val="40000"/>
              </a:prstClr>
            </a:outerShdw>
          </a:effectLst>
        </p:spPr>
        <p:txBody>
          <a:bodyPr wrap="none" anchor="ctr"/>
          <a:lstStyle/>
          <a:p>
            <a:pPr>
              <a:defRPr/>
            </a:pPr>
            <a:endParaRPr lang="is-IS"/>
          </a:p>
        </p:txBody>
      </p:sp>
      <p:sp>
        <p:nvSpPr>
          <p:cNvPr id="9" name="Line 16"/>
          <p:cNvSpPr>
            <a:spLocks noChangeShapeType="1"/>
          </p:cNvSpPr>
          <p:nvPr/>
        </p:nvSpPr>
        <p:spPr bwMode="auto">
          <a:xfrm>
            <a:off x="3286125" y="4214813"/>
            <a:ext cx="2514600" cy="0"/>
          </a:xfrm>
          <a:prstGeom prst="line">
            <a:avLst/>
          </a:prstGeom>
          <a:ln w="38100">
            <a:solidFill>
              <a:schemeClr val="bg1">
                <a:lumMod val="50000"/>
              </a:schemeClr>
            </a:solidFill>
            <a:headEnd type="triangle" w="med" len="med"/>
            <a:tailEnd type="triangle" w="med" len="med"/>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txBody>
          <a:bodyPr wrap="none" anchor="ctr"/>
          <a:lstStyle/>
          <a:p>
            <a:pPr>
              <a:defRPr/>
            </a:pPr>
            <a:endParaRPr lang="is-IS"/>
          </a:p>
        </p:txBody>
      </p:sp>
      <p:cxnSp>
        <p:nvCxnSpPr>
          <p:cNvPr id="10" name="Straight Arrow Connector 9"/>
          <p:cNvCxnSpPr/>
          <p:nvPr/>
        </p:nvCxnSpPr>
        <p:spPr>
          <a:xfrm rot="10800000" flipV="1">
            <a:off x="2247783" y="2728980"/>
            <a:ext cx="1285875" cy="857250"/>
          </a:xfrm>
          <a:prstGeom prst="straightConnector1">
            <a:avLst/>
          </a:prstGeom>
          <a:ln w="38100">
            <a:solidFill>
              <a:schemeClr val="bg1">
                <a:lumMod val="50000"/>
              </a:schemeClr>
            </a:solidFill>
            <a:headEnd type="arrow"/>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a:off x="2143125" y="4929188"/>
            <a:ext cx="1214438" cy="1071562"/>
          </a:xfrm>
          <a:prstGeom prst="straightConnector1">
            <a:avLst/>
          </a:prstGeom>
          <a:ln w="38100">
            <a:solidFill>
              <a:schemeClr val="bg1">
                <a:lumMod val="50000"/>
              </a:schemeClr>
            </a:solidFill>
            <a:headEnd type="arrow"/>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5643563" y="2714625"/>
            <a:ext cx="1143000" cy="928688"/>
          </a:xfrm>
          <a:prstGeom prst="straightConnector1">
            <a:avLst/>
          </a:prstGeom>
          <a:ln w="38100">
            <a:solidFill>
              <a:schemeClr val="bg1">
                <a:lumMod val="50000"/>
              </a:schemeClr>
            </a:solidFill>
            <a:headEnd type="arrow"/>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3" name="Straight Arrow Connector 12"/>
          <p:cNvCxnSpPr/>
          <p:nvPr/>
        </p:nvCxnSpPr>
        <p:spPr>
          <a:xfrm rot="5400000">
            <a:off x="5643563" y="4786313"/>
            <a:ext cx="1214437" cy="1214437"/>
          </a:xfrm>
          <a:prstGeom prst="straightConnector1">
            <a:avLst/>
          </a:prstGeom>
          <a:ln w="38100">
            <a:solidFill>
              <a:schemeClr val="bg1">
                <a:lumMod val="50000"/>
              </a:schemeClr>
            </a:solidFill>
            <a:headEnd type="arrow"/>
            <a:tailEnd type="arrow"/>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4" name="TextBox 13"/>
          <p:cNvSpPr txBox="1">
            <a:spLocks noChangeArrowheads="1"/>
          </p:cNvSpPr>
          <p:nvPr/>
        </p:nvSpPr>
        <p:spPr bwMode="auto">
          <a:xfrm>
            <a:off x="3566170" y="1719264"/>
            <a:ext cx="1928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ITC Officina Sans Book" pitchFamily="34" charset="0"/>
              </a:defRPr>
            </a:lvl1pPr>
            <a:lvl2pPr marL="742950" indent="-285750" eaLnBrk="0" hangingPunct="0">
              <a:defRPr>
                <a:solidFill>
                  <a:schemeClr val="tx1"/>
                </a:solidFill>
                <a:latin typeface="ITC Officina Sans Book" pitchFamily="34" charset="0"/>
              </a:defRPr>
            </a:lvl2pPr>
            <a:lvl3pPr marL="1143000" indent="-228600" eaLnBrk="0" hangingPunct="0">
              <a:defRPr>
                <a:solidFill>
                  <a:schemeClr val="tx1"/>
                </a:solidFill>
                <a:latin typeface="ITC Officina Sans Book" pitchFamily="34" charset="0"/>
              </a:defRPr>
            </a:lvl3pPr>
            <a:lvl4pPr marL="1600200" indent="-228600" eaLnBrk="0" hangingPunct="0">
              <a:defRPr>
                <a:solidFill>
                  <a:schemeClr val="tx1"/>
                </a:solidFill>
                <a:latin typeface="ITC Officina Sans Book" pitchFamily="34" charset="0"/>
              </a:defRPr>
            </a:lvl4pPr>
            <a:lvl5pPr marL="2057400" indent="-228600" eaLnBrk="0" hangingPunct="0">
              <a:defRPr>
                <a:solidFill>
                  <a:schemeClr val="tx1"/>
                </a:solidFill>
                <a:latin typeface="ITC Officina Sans Book" pitchFamily="34" charset="0"/>
              </a:defRPr>
            </a:lvl5pPr>
            <a:lvl6pPr marL="2514600" indent="-228600" eaLnBrk="0" fontAlgn="base" hangingPunct="0">
              <a:spcBef>
                <a:spcPct val="0"/>
              </a:spcBef>
              <a:spcAft>
                <a:spcPct val="0"/>
              </a:spcAft>
              <a:defRPr>
                <a:solidFill>
                  <a:schemeClr val="tx1"/>
                </a:solidFill>
                <a:latin typeface="ITC Officina Sans Book" pitchFamily="34" charset="0"/>
              </a:defRPr>
            </a:lvl6pPr>
            <a:lvl7pPr marL="2971800" indent="-228600" eaLnBrk="0" fontAlgn="base" hangingPunct="0">
              <a:spcBef>
                <a:spcPct val="0"/>
              </a:spcBef>
              <a:spcAft>
                <a:spcPct val="0"/>
              </a:spcAft>
              <a:defRPr>
                <a:solidFill>
                  <a:schemeClr val="tx1"/>
                </a:solidFill>
                <a:latin typeface="ITC Officina Sans Book" pitchFamily="34" charset="0"/>
              </a:defRPr>
            </a:lvl7pPr>
            <a:lvl8pPr marL="3429000" indent="-228600" eaLnBrk="0" fontAlgn="base" hangingPunct="0">
              <a:spcBef>
                <a:spcPct val="0"/>
              </a:spcBef>
              <a:spcAft>
                <a:spcPct val="0"/>
              </a:spcAft>
              <a:defRPr>
                <a:solidFill>
                  <a:schemeClr val="tx1"/>
                </a:solidFill>
                <a:latin typeface="ITC Officina Sans Book" pitchFamily="34" charset="0"/>
              </a:defRPr>
            </a:lvl8pPr>
            <a:lvl9pPr marL="3886200" indent="-228600" eaLnBrk="0" fontAlgn="base" hangingPunct="0">
              <a:spcBef>
                <a:spcPct val="0"/>
              </a:spcBef>
              <a:spcAft>
                <a:spcPct val="0"/>
              </a:spcAft>
              <a:defRPr>
                <a:solidFill>
                  <a:schemeClr val="tx1"/>
                </a:solidFill>
                <a:latin typeface="ITC Officina Sans Book" pitchFamily="34" charset="0"/>
              </a:defRPr>
            </a:lvl9pPr>
          </a:lstStyle>
          <a:p>
            <a:pPr algn="ctr" eaLnBrk="1" hangingPunct="1"/>
            <a:r>
              <a:rPr lang="is-IS" altLang="is-IS" sz="3200" dirty="0"/>
              <a:t>Áreiti</a:t>
            </a:r>
          </a:p>
        </p:txBody>
      </p:sp>
      <p:cxnSp>
        <p:nvCxnSpPr>
          <p:cNvPr id="15" name="Straight Arrow Connector 14"/>
          <p:cNvCxnSpPr/>
          <p:nvPr/>
        </p:nvCxnSpPr>
        <p:spPr>
          <a:xfrm rot="5400000">
            <a:off x="4389289" y="2432253"/>
            <a:ext cx="355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03512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is-IS" altLang="is-IS" sz="4000" smtClean="0"/>
              <a:t>Hafa hugsanir okkar mikil áhrif?</a:t>
            </a:r>
            <a:endParaRPr lang="en-US" altLang="is-IS" sz="4000" smtClean="0"/>
          </a:p>
        </p:txBody>
      </p:sp>
      <p:sp>
        <p:nvSpPr>
          <p:cNvPr id="6149" name="Text Placeholder 3"/>
          <p:cNvSpPr>
            <a:spLocks noGrp="1"/>
          </p:cNvSpPr>
          <p:nvPr>
            <p:ph type="body" idx="1"/>
          </p:nvPr>
        </p:nvSpPr>
        <p:spPr/>
        <p:txBody>
          <a:bodyPr/>
          <a:lstStyle/>
          <a:p>
            <a:r>
              <a:rPr lang="is-IS" altLang="is-IS" sz="2800" b="1" u="sng" dirty="0" smtClean="0">
                <a:solidFill>
                  <a:srgbClr val="00CC66"/>
                </a:solidFill>
              </a:rPr>
              <a:t>Jákvæðar</a:t>
            </a:r>
            <a:r>
              <a:rPr lang="is-IS" altLang="is-IS" sz="2800" u="sng" dirty="0" smtClean="0">
                <a:solidFill>
                  <a:srgbClr val="00CC66"/>
                </a:solidFill>
              </a:rPr>
              <a:t> </a:t>
            </a:r>
            <a:endParaRPr lang="en-US" altLang="is-IS" sz="2800" u="sng" dirty="0" smtClean="0">
              <a:solidFill>
                <a:srgbClr val="00CC66"/>
              </a:solidFill>
            </a:endParaRPr>
          </a:p>
        </p:txBody>
      </p:sp>
      <p:sp>
        <p:nvSpPr>
          <p:cNvPr id="6147" name="Content Placeholder 2"/>
          <p:cNvSpPr>
            <a:spLocks noGrp="1"/>
          </p:cNvSpPr>
          <p:nvPr>
            <p:ph sz="half" idx="2"/>
          </p:nvPr>
        </p:nvSpPr>
        <p:spPr/>
        <p:txBody>
          <a:bodyPr/>
          <a:lstStyle/>
          <a:p>
            <a:r>
              <a:rPr lang="is-IS" altLang="is-IS" sz="2400" dirty="0" smtClean="0"/>
              <a:t>Ég get, ætla, skal</a:t>
            </a:r>
          </a:p>
          <a:p>
            <a:r>
              <a:rPr lang="is-IS" altLang="is-IS" sz="2400" dirty="0" smtClean="0"/>
              <a:t>Hugmyndir</a:t>
            </a:r>
          </a:p>
          <a:p>
            <a:r>
              <a:rPr lang="is-IS" altLang="is-IS" sz="2400" dirty="0" smtClean="0"/>
              <a:t>Lausnir</a:t>
            </a:r>
          </a:p>
          <a:p>
            <a:r>
              <a:rPr lang="is-IS" altLang="is-IS" sz="2400" dirty="0" smtClean="0"/>
              <a:t>Ánægja</a:t>
            </a:r>
          </a:p>
          <a:p>
            <a:r>
              <a:rPr lang="is-IS" altLang="is-IS" sz="2400" dirty="0" smtClean="0"/>
              <a:t>Framfarir</a:t>
            </a:r>
          </a:p>
          <a:p>
            <a:r>
              <a:rPr lang="is-IS" altLang="is-IS" sz="2400" dirty="0" smtClean="0"/>
              <a:t>Árangur</a:t>
            </a:r>
          </a:p>
          <a:p>
            <a:endParaRPr lang="en-US" altLang="is-IS" dirty="0" smtClean="0"/>
          </a:p>
        </p:txBody>
      </p:sp>
      <p:sp>
        <p:nvSpPr>
          <p:cNvPr id="6150" name="Text Placeholder 4"/>
          <p:cNvSpPr>
            <a:spLocks noGrp="1"/>
          </p:cNvSpPr>
          <p:nvPr>
            <p:ph type="body" sz="quarter" idx="3"/>
          </p:nvPr>
        </p:nvSpPr>
        <p:spPr/>
        <p:txBody>
          <a:bodyPr/>
          <a:lstStyle/>
          <a:p>
            <a:r>
              <a:rPr lang="is-IS" altLang="is-IS" sz="2800" b="1" u="sng" dirty="0" smtClean="0">
                <a:solidFill>
                  <a:srgbClr val="FF0000"/>
                </a:solidFill>
              </a:rPr>
              <a:t>Neikvæðar</a:t>
            </a:r>
            <a:endParaRPr lang="en-US" altLang="is-IS" sz="2800" b="1" u="sng" dirty="0" smtClean="0">
              <a:solidFill>
                <a:srgbClr val="FF0000"/>
              </a:solidFill>
            </a:endParaRPr>
          </a:p>
        </p:txBody>
      </p:sp>
      <p:sp>
        <p:nvSpPr>
          <p:cNvPr id="6148" name="Content Placeholder 5"/>
          <p:cNvSpPr>
            <a:spLocks noGrp="1"/>
          </p:cNvSpPr>
          <p:nvPr>
            <p:ph sz="quarter" idx="4"/>
          </p:nvPr>
        </p:nvSpPr>
        <p:spPr/>
        <p:txBody>
          <a:bodyPr>
            <a:normAutofit/>
          </a:bodyPr>
          <a:lstStyle/>
          <a:p>
            <a:r>
              <a:rPr lang="is-IS" altLang="is-IS" sz="2400" dirty="0" smtClean="0"/>
              <a:t>Ég hvorki get, þori né vil </a:t>
            </a:r>
          </a:p>
          <a:p>
            <a:r>
              <a:rPr lang="is-IS" altLang="is-IS" sz="2400" dirty="0" smtClean="0"/>
              <a:t>Vandamál</a:t>
            </a:r>
          </a:p>
          <a:p>
            <a:r>
              <a:rPr lang="is-IS" altLang="is-IS" sz="2400" dirty="0" smtClean="0"/>
              <a:t>Vesen</a:t>
            </a:r>
          </a:p>
          <a:p>
            <a:r>
              <a:rPr lang="is-IS" altLang="is-IS" sz="2400" dirty="0" smtClean="0"/>
              <a:t>Leiðindi</a:t>
            </a:r>
          </a:p>
          <a:p>
            <a:r>
              <a:rPr lang="is-IS" altLang="is-IS" sz="2400" dirty="0" smtClean="0"/>
              <a:t>Stöðnun</a:t>
            </a:r>
          </a:p>
          <a:p>
            <a:r>
              <a:rPr lang="is-IS" altLang="is-IS" sz="2400" dirty="0" smtClean="0"/>
              <a:t>Aumingja ég</a:t>
            </a:r>
            <a:endParaRPr lang="en-US" altLang="is-IS" sz="2400" dirty="0" smtClean="0"/>
          </a:p>
        </p:txBody>
      </p:sp>
      <p:pic>
        <p:nvPicPr>
          <p:cNvPr id="6151" name="Picture 3" descr="C:\Documents and Settings\vm\Local Settings\Temporary Internet Files\Content.IE5\HGDKFDPV\MCj02934940000[1].wmf"/>
          <p:cNvPicPr>
            <a:picLocks noChangeAspect="1" noChangeArrowheads="1"/>
          </p:cNvPicPr>
          <p:nvPr/>
        </p:nvPicPr>
        <p:blipFill>
          <a:blip r:embed="rId3"/>
          <a:srcRect/>
          <a:stretch>
            <a:fillRect/>
          </a:stretch>
        </p:blipFill>
        <p:spPr bwMode="auto">
          <a:xfrm>
            <a:off x="6929438" y="3571875"/>
            <a:ext cx="1200150" cy="1779588"/>
          </a:xfrm>
          <a:prstGeom prst="rect">
            <a:avLst/>
          </a:prstGeom>
          <a:ln>
            <a:noFill/>
          </a:ln>
          <a:effectLst>
            <a:outerShdw blurRad="292100" dist="139700" dir="2700000" algn="tl" rotWithShape="0">
              <a:srgbClr val="333333">
                <a:alpha val="65000"/>
              </a:srgbClr>
            </a:outerShdw>
          </a:effectLst>
        </p:spPr>
      </p:pic>
      <p:grpSp>
        <p:nvGrpSpPr>
          <p:cNvPr id="6152" name="Group 11"/>
          <p:cNvGrpSpPr>
            <a:grpSpLocks noChangeAspect="1"/>
          </p:cNvGrpSpPr>
          <p:nvPr/>
        </p:nvGrpSpPr>
        <p:grpSpPr bwMode="auto">
          <a:xfrm>
            <a:off x="2643188" y="3786188"/>
            <a:ext cx="1557337" cy="1689100"/>
            <a:chOff x="1260" y="2070"/>
            <a:chExt cx="981" cy="1064"/>
          </a:xfrm>
        </p:grpSpPr>
        <p:sp>
          <p:nvSpPr>
            <p:cNvPr id="6153" name="AutoShape 10"/>
            <p:cNvSpPr>
              <a:spLocks noChangeAspect="1" noChangeArrowheads="1" noTextEdit="1"/>
            </p:cNvSpPr>
            <p:nvPr/>
          </p:nvSpPr>
          <p:spPr bwMode="auto">
            <a:xfrm>
              <a:off x="1260" y="2160"/>
              <a:ext cx="981" cy="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s-IS"/>
            </a:p>
          </p:txBody>
        </p:sp>
        <p:sp>
          <p:nvSpPr>
            <p:cNvPr id="6154" name="Freeform 12"/>
            <p:cNvSpPr>
              <a:spLocks/>
            </p:cNvSpPr>
            <p:nvPr/>
          </p:nvSpPr>
          <p:spPr bwMode="auto">
            <a:xfrm>
              <a:off x="1706" y="2198"/>
              <a:ext cx="49" cy="47"/>
            </a:xfrm>
            <a:custGeom>
              <a:avLst/>
              <a:gdLst>
                <a:gd name="T0" fmla="*/ 12 w 49"/>
                <a:gd name="T1" fmla="*/ 47 h 47"/>
                <a:gd name="T2" fmla="*/ 49 w 49"/>
                <a:gd name="T3" fmla="*/ 13 h 47"/>
                <a:gd name="T4" fmla="*/ 36 w 49"/>
                <a:gd name="T5" fmla="*/ 0 h 47"/>
                <a:gd name="T6" fmla="*/ 0 w 49"/>
                <a:gd name="T7" fmla="*/ 33 h 47"/>
                <a:gd name="T8" fmla="*/ 12 w 49"/>
                <a:gd name="T9" fmla="*/ 47 h 47"/>
                <a:gd name="T10" fmla="*/ 0 60000 65536"/>
                <a:gd name="T11" fmla="*/ 0 60000 65536"/>
                <a:gd name="T12" fmla="*/ 0 60000 65536"/>
                <a:gd name="T13" fmla="*/ 0 60000 65536"/>
                <a:gd name="T14" fmla="*/ 0 60000 65536"/>
                <a:gd name="T15" fmla="*/ 0 w 49"/>
                <a:gd name="T16" fmla="*/ 0 h 47"/>
                <a:gd name="T17" fmla="*/ 49 w 49"/>
                <a:gd name="T18" fmla="*/ 47 h 47"/>
              </a:gdLst>
              <a:ahLst/>
              <a:cxnLst>
                <a:cxn ang="T10">
                  <a:pos x="T0" y="T1"/>
                </a:cxn>
                <a:cxn ang="T11">
                  <a:pos x="T2" y="T3"/>
                </a:cxn>
                <a:cxn ang="T12">
                  <a:pos x="T4" y="T5"/>
                </a:cxn>
                <a:cxn ang="T13">
                  <a:pos x="T6" y="T7"/>
                </a:cxn>
                <a:cxn ang="T14">
                  <a:pos x="T8" y="T9"/>
                </a:cxn>
              </a:cxnLst>
              <a:rect l="T15" t="T16" r="T17" b="T18"/>
              <a:pathLst>
                <a:path w="49" h="47">
                  <a:moveTo>
                    <a:pt x="12" y="47"/>
                  </a:moveTo>
                  <a:lnTo>
                    <a:pt x="49" y="13"/>
                  </a:lnTo>
                  <a:lnTo>
                    <a:pt x="36" y="0"/>
                  </a:lnTo>
                  <a:lnTo>
                    <a:pt x="0" y="33"/>
                  </a:lnTo>
                  <a:lnTo>
                    <a:pt x="12" y="4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s-IS"/>
            </a:p>
          </p:txBody>
        </p:sp>
        <p:sp>
          <p:nvSpPr>
            <p:cNvPr id="7179" name="Freeform 13"/>
            <p:cNvSpPr>
              <a:spLocks/>
            </p:cNvSpPr>
            <p:nvPr/>
          </p:nvSpPr>
          <p:spPr bwMode="auto">
            <a:xfrm>
              <a:off x="1654" y="2168"/>
              <a:ext cx="32" cy="53"/>
            </a:xfrm>
            <a:custGeom>
              <a:avLst/>
              <a:gdLst>
                <a:gd name="T0" fmla="*/ 18 w 32"/>
                <a:gd name="T1" fmla="*/ 53 h 53"/>
                <a:gd name="T2" fmla="*/ 32 w 32"/>
                <a:gd name="T3" fmla="*/ 5 h 53"/>
                <a:gd name="T4" fmla="*/ 14 w 32"/>
                <a:gd name="T5" fmla="*/ 0 h 53"/>
                <a:gd name="T6" fmla="*/ 0 w 32"/>
                <a:gd name="T7" fmla="*/ 47 h 53"/>
                <a:gd name="T8" fmla="*/ 18 w 32"/>
                <a:gd name="T9" fmla="*/ 53 h 53"/>
                <a:gd name="T10" fmla="*/ 0 60000 65536"/>
                <a:gd name="T11" fmla="*/ 0 60000 65536"/>
                <a:gd name="T12" fmla="*/ 0 60000 65536"/>
                <a:gd name="T13" fmla="*/ 0 60000 65536"/>
                <a:gd name="T14" fmla="*/ 0 60000 65536"/>
                <a:gd name="T15" fmla="*/ 0 w 32"/>
                <a:gd name="T16" fmla="*/ 0 h 53"/>
                <a:gd name="T17" fmla="*/ 32 w 32"/>
                <a:gd name="T18" fmla="*/ 53 h 53"/>
              </a:gdLst>
              <a:ahLst/>
              <a:cxnLst>
                <a:cxn ang="T10">
                  <a:pos x="T0" y="T1"/>
                </a:cxn>
                <a:cxn ang="T11">
                  <a:pos x="T2" y="T3"/>
                </a:cxn>
                <a:cxn ang="T12">
                  <a:pos x="T4" y="T5"/>
                </a:cxn>
                <a:cxn ang="T13">
                  <a:pos x="T6" y="T7"/>
                </a:cxn>
                <a:cxn ang="T14">
                  <a:pos x="T8" y="T9"/>
                </a:cxn>
              </a:cxnLst>
              <a:rect l="T15" t="T16" r="T17" b="T18"/>
              <a:pathLst>
                <a:path w="32" h="53">
                  <a:moveTo>
                    <a:pt x="18" y="53"/>
                  </a:moveTo>
                  <a:lnTo>
                    <a:pt x="32" y="5"/>
                  </a:lnTo>
                  <a:lnTo>
                    <a:pt x="14" y="0"/>
                  </a:lnTo>
                  <a:lnTo>
                    <a:pt x="0" y="47"/>
                  </a:lnTo>
                  <a:lnTo>
                    <a:pt x="18" y="53"/>
                  </a:lnTo>
                  <a:close/>
                </a:path>
              </a:pathLst>
            </a:custGeom>
            <a:solidFill>
              <a:schemeClr val="bg1">
                <a:lumMod val="75000"/>
              </a:schemeClr>
            </a:solidFill>
            <a:ln w="9525">
              <a:noFill/>
              <a:round/>
              <a:headEnd/>
              <a:tailEnd/>
            </a:ln>
          </p:spPr>
          <p:txBody>
            <a:bodyPr/>
            <a:lstStyle/>
            <a:p>
              <a:pPr>
                <a:defRPr/>
              </a:pPr>
              <a:endParaRPr lang="en-US">
                <a:solidFill>
                  <a:srgbClr val="FF0000"/>
                </a:solidFill>
              </a:endParaRPr>
            </a:p>
          </p:txBody>
        </p:sp>
        <p:sp>
          <p:nvSpPr>
            <p:cNvPr id="7180" name="Freeform 14"/>
            <p:cNvSpPr>
              <a:spLocks/>
            </p:cNvSpPr>
            <p:nvPr/>
          </p:nvSpPr>
          <p:spPr bwMode="auto">
            <a:xfrm>
              <a:off x="1592" y="2160"/>
              <a:ext cx="25" cy="51"/>
            </a:xfrm>
            <a:custGeom>
              <a:avLst/>
              <a:gdLst>
                <a:gd name="T0" fmla="*/ 25 w 25"/>
                <a:gd name="T1" fmla="*/ 49 h 51"/>
                <a:gd name="T2" fmla="*/ 19 w 25"/>
                <a:gd name="T3" fmla="*/ 0 h 51"/>
                <a:gd name="T4" fmla="*/ 0 w 25"/>
                <a:gd name="T5" fmla="*/ 2 h 51"/>
                <a:gd name="T6" fmla="*/ 6 w 25"/>
                <a:gd name="T7" fmla="*/ 51 h 51"/>
                <a:gd name="T8" fmla="*/ 25 w 25"/>
                <a:gd name="T9" fmla="*/ 49 h 51"/>
                <a:gd name="T10" fmla="*/ 0 60000 65536"/>
                <a:gd name="T11" fmla="*/ 0 60000 65536"/>
                <a:gd name="T12" fmla="*/ 0 60000 65536"/>
                <a:gd name="T13" fmla="*/ 0 60000 65536"/>
                <a:gd name="T14" fmla="*/ 0 60000 65536"/>
                <a:gd name="T15" fmla="*/ 0 w 25"/>
                <a:gd name="T16" fmla="*/ 0 h 51"/>
                <a:gd name="T17" fmla="*/ 25 w 25"/>
                <a:gd name="T18" fmla="*/ 51 h 51"/>
              </a:gdLst>
              <a:ahLst/>
              <a:cxnLst>
                <a:cxn ang="T10">
                  <a:pos x="T0" y="T1"/>
                </a:cxn>
                <a:cxn ang="T11">
                  <a:pos x="T2" y="T3"/>
                </a:cxn>
                <a:cxn ang="T12">
                  <a:pos x="T4" y="T5"/>
                </a:cxn>
                <a:cxn ang="T13">
                  <a:pos x="T6" y="T7"/>
                </a:cxn>
                <a:cxn ang="T14">
                  <a:pos x="T8" y="T9"/>
                </a:cxn>
              </a:cxnLst>
              <a:rect l="T15" t="T16" r="T17" b="T18"/>
              <a:pathLst>
                <a:path w="25" h="51">
                  <a:moveTo>
                    <a:pt x="25" y="49"/>
                  </a:moveTo>
                  <a:lnTo>
                    <a:pt x="19" y="0"/>
                  </a:lnTo>
                  <a:lnTo>
                    <a:pt x="0" y="2"/>
                  </a:lnTo>
                  <a:lnTo>
                    <a:pt x="6" y="51"/>
                  </a:lnTo>
                  <a:lnTo>
                    <a:pt x="25" y="49"/>
                  </a:lnTo>
                  <a:close/>
                </a:path>
              </a:pathLst>
            </a:custGeom>
            <a:solidFill>
              <a:schemeClr val="bg1">
                <a:lumMod val="75000"/>
              </a:schemeClr>
            </a:solidFill>
            <a:ln w="9525">
              <a:noFill/>
              <a:round/>
              <a:headEnd/>
              <a:tailEnd/>
            </a:ln>
          </p:spPr>
          <p:txBody>
            <a:bodyPr/>
            <a:lstStyle/>
            <a:p>
              <a:pPr>
                <a:defRPr/>
              </a:pPr>
              <a:endParaRPr lang="en-US">
                <a:solidFill>
                  <a:srgbClr val="FF0000"/>
                </a:solidFill>
              </a:endParaRPr>
            </a:p>
          </p:txBody>
        </p:sp>
        <p:sp>
          <p:nvSpPr>
            <p:cNvPr id="7181" name="Freeform 15"/>
            <p:cNvSpPr>
              <a:spLocks/>
            </p:cNvSpPr>
            <p:nvPr/>
          </p:nvSpPr>
          <p:spPr bwMode="auto">
            <a:xfrm>
              <a:off x="2163" y="3062"/>
              <a:ext cx="48" cy="48"/>
            </a:xfrm>
            <a:custGeom>
              <a:avLst/>
              <a:gdLst>
                <a:gd name="T0" fmla="*/ 0 w 48"/>
                <a:gd name="T1" fmla="*/ 14 h 48"/>
                <a:gd name="T2" fmla="*/ 35 w 48"/>
                <a:gd name="T3" fmla="*/ 48 h 48"/>
                <a:gd name="T4" fmla="*/ 48 w 48"/>
                <a:gd name="T5" fmla="*/ 34 h 48"/>
                <a:gd name="T6" fmla="*/ 13 w 48"/>
                <a:gd name="T7" fmla="*/ 0 h 48"/>
                <a:gd name="T8" fmla="*/ 0 w 48"/>
                <a:gd name="T9" fmla="*/ 14 h 48"/>
                <a:gd name="T10" fmla="*/ 0 60000 65536"/>
                <a:gd name="T11" fmla="*/ 0 60000 65536"/>
                <a:gd name="T12" fmla="*/ 0 60000 65536"/>
                <a:gd name="T13" fmla="*/ 0 60000 65536"/>
                <a:gd name="T14" fmla="*/ 0 60000 65536"/>
                <a:gd name="T15" fmla="*/ 0 w 48"/>
                <a:gd name="T16" fmla="*/ 0 h 48"/>
                <a:gd name="T17" fmla="*/ 48 w 48"/>
                <a:gd name="T18" fmla="*/ 48 h 48"/>
              </a:gdLst>
              <a:ahLst/>
              <a:cxnLst>
                <a:cxn ang="T10">
                  <a:pos x="T0" y="T1"/>
                </a:cxn>
                <a:cxn ang="T11">
                  <a:pos x="T2" y="T3"/>
                </a:cxn>
                <a:cxn ang="T12">
                  <a:pos x="T4" y="T5"/>
                </a:cxn>
                <a:cxn ang="T13">
                  <a:pos x="T6" y="T7"/>
                </a:cxn>
                <a:cxn ang="T14">
                  <a:pos x="T8" y="T9"/>
                </a:cxn>
              </a:cxnLst>
              <a:rect l="T15" t="T16" r="T17" b="T18"/>
              <a:pathLst>
                <a:path w="48" h="48">
                  <a:moveTo>
                    <a:pt x="0" y="14"/>
                  </a:moveTo>
                  <a:lnTo>
                    <a:pt x="35" y="48"/>
                  </a:lnTo>
                  <a:lnTo>
                    <a:pt x="48" y="34"/>
                  </a:lnTo>
                  <a:lnTo>
                    <a:pt x="13" y="0"/>
                  </a:lnTo>
                  <a:lnTo>
                    <a:pt x="0" y="14"/>
                  </a:lnTo>
                  <a:close/>
                </a:path>
              </a:pathLst>
            </a:custGeom>
            <a:solidFill>
              <a:schemeClr val="bg1">
                <a:lumMod val="85000"/>
              </a:schemeClr>
            </a:solidFill>
            <a:ln w="9525">
              <a:noFill/>
              <a:round/>
              <a:headEnd/>
              <a:tailEnd/>
            </a:ln>
          </p:spPr>
          <p:txBody>
            <a:bodyPr/>
            <a:lstStyle/>
            <a:p>
              <a:pPr>
                <a:defRPr/>
              </a:pPr>
              <a:endParaRPr lang="en-US">
                <a:solidFill>
                  <a:srgbClr val="FF0000"/>
                </a:solidFill>
              </a:endParaRPr>
            </a:p>
          </p:txBody>
        </p:sp>
        <p:sp>
          <p:nvSpPr>
            <p:cNvPr id="7182" name="Freeform 16"/>
            <p:cNvSpPr>
              <a:spLocks/>
            </p:cNvSpPr>
            <p:nvPr/>
          </p:nvSpPr>
          <p:spPr bwMode="auto">
            <a:xfrm>
              <a:off x="2184" y="3010"/>
              <a:ext cx="53" cy="29"/>
            </a:xfrm>
            <a:custGeom>
              <a:avLst/>
              <a:gdLst>
                <a:gd name="T0" fmla="*/ 0 w 53"/>
                <a:gd name="T1" fmla="*/ 18 h 29"/>
                <a:gd name="T2" fmla="*/ 48 w 53"/>
                <a:gd name="T3" fmla="*/ 29 h 29"/>
                <a:gd name="T4" fmla="*/ 53 w 53"/>
                <a:gd name="T5" fmla="*/ 10 h 29"/>
                <a:gd name="T6" fmla="*/ 5 w 53"/>
                <a:gd name="T7" fmla="*/ 0 h 29"/>
                <a:gd name="T8" fmla="*/ 0 w 53"/>
                <a:gd name="T9" fmla="*/ 18 h 29"/>
                <a:gd name="T10" fmla="*/ 0 60000 65536"/>
                <a:gd name="T11" fmla="*/ 0 60000 65536"/>
                <a:gd name="T12" fmla="*/ 0 60000 65536"/>
                <a:gd name="T13" fmla="*/ 0 60000 65536"/>
                <a:gd name="T14" fmla="*/ 0 60000 65536"/>
                <a:gd name="T15" fmla="*/ 0 w 53"/>
                <a:gd name="T16" fmla="*/ 0 h 29"/>
                <a:gd name="T17" fmla="*/ 53 w 53"/>
                <a:gd name="T18" fmla="*/ 29 h 29"/>
              </a:gdLst>
              <a:ahLst/>
              <a:cxnLst>
                <a:cxn ang="T10">
                  <a:pos x="T0" y="T1"/>
                </a:cxn>
                <a:cxn ang="T11">
                  <a:pos x="T2" y="T3"/>
                </a:cxn>
                <a:cxn ang="T12">
                  <a:pos x="T4" y="T5"/>
                </a:cxn>
                <a:cxn ang="T13">
                  <a:pos x="T6" y="T7"/>
                </a:cxn>
                <a:cxn ang="T14">
                  <a:pos x="T8" y="T9"/>
                </a:cxn>
              </a:cxnLst>
              <a:rect l="T15" t="T16" r="T17" b="T18"/>
              <a:pathLst>
                <a:path w="53" h="29">
                  <a:moveTo>
                    <a:pt x="0" y="18"/>
                  </a:moveTo>
                  <a:lnTo>
                    <a:pt x="48" y="29"/>
                  </a:lnTo>
                  <a:lnTo>
                    <a:pt x="53" y="10"/>
                  </a:lnTo>
                  <a:lnTo>
                    <a:pt x="5" y="0"/>
                  </a:lnTo>
                  <a:lnTo>
                    <a:pt x="0" y="18"/>
                  </a:lnTo>
                  <a:close/>
                </a:path>
              </a:pathLst>
            </a:custGeom>
            <a:solidFill>
              <a:schemeClr val="bg1">
                <a:lumMod val="85000"/>
              </a:schemeClr>
            </a:solidFill>
            <a:ln w="9525">
              <a:noFill/>
              <a:round/>
              <a:headEnd/>
              <a:tailEnd/>
            </a:ln>
          </p:spPr>
          <p:txBody>
            <a:bodyPr/>
            <a:lstStyle/>
            <a:p>
              <a:pPr>
                <a:defRPr/>
              </a:pPr>
              <a:endParaRPr lang="en-US">
                <a:solidFill>
                  <a:srgbClr val="FF0000"/>
                </a:solidFill>
              </a:endParaRPr>
            </a:p>
          </p:txBody>
        </p:sp>
        <p:sp>
          <p:nvSpPr>
            <p:cNvPr id="7183" name="Freeform 17"/>
            <p:cNvSpPr>
              <a:spLocks/>
            </p:cNvSpPr>
            <p:nvPr/>
          </p:nvSpPr>
          <p:spPr bwMode="auto">
            <a:xfrm>
              <a:off x="2189" y="2944"/>
              <a:ext cx="52" cy="28"/>
            </a:xfrm>
            <a:custGeom>
              <a:avLst/>
              <a:gdLst>
                <a:gd name="T0" fmla="*/ 4 w 52"/>
                <a:gd name="T1" fmla="*/ 28 h 28"/>
                <a:gd name="T2" fmla="*/ 52 w 52"/>
                <a:gd name="T3" fmla="*/ 20 h 28"/>
                <a:gd name="T4" fmla="*/ 49 w 52"/>
                <a:gd name="T5" fmla="*/ 0 h 28"/>
                <a:gd name="T6" fmla="*/ 0 w 52"/>
                <a:gd name="T7" fmla="*/ 9 h 28"/>
                <a:gd name="T8" fmla="*/ 4 w 52"/>
                <a:gd name="T9" fmla="*/ 28 h 28"/>
                <a:gd name="T10" fmla="*/ 0 60000 65536"/>
                <a:gd name="T11" fmla="*/ 0 60000 65536"/>
                <a:gd name="T12" fmla="*/ 0 60000 65536"/>
                <a:gd name="T13" fmla="*/ 0 60000 65536"/>
                <a:gd name="T14" fmla="*/ 0 60000 65536"/>
                <a:gd name="T15" fmla="*/ 0 w 52"/>
                <a:gd name="T16" fmla="*/ 0 h 28"/>
                <a:gd name="T17" fmla="*/ 52 w 52"/>
                <a:gd name="T18" fmla="*/ 28 h 28"/>
              </a:gdLst>
              <a:ahLst/>
              <a:cxnLst>
                <a:cxn ang="T10">
                  <a:pos x="T0" y="T1"/>
                </a:cxn>
                <a:cxn ang="T11">
                  <a:pos x="T2" y="T3"/>
                </a:cxn>
                <a:cxn ang="T12">
                  <a:pos x="T4" y="T5"/>
                </a:cxn>
                <a:cxn ang="T13">
                  <a:pos x="T6" y="T7"/>
                </a:cxn>
                <a:cxn ang="T14">
                  <a:pos x="T8" y="T9"/>
                </a:cxn>
              </a:cxnLst>
              <a:rect l="T15" t="T16" r="T17" b="T18"/>
              <a:pathLst>
                <a:path w="52" h="28">
                  <a:moveTo>
                    <a:pt x="4" y="28"/>
                  </a:moveTo>
                  <a:lnTo>
                    <a:pt x="52" y="20"/>
                  </a:lnTo>
                  <a:lnTo>
                    <a:pt x="49" y="0"/>
                  </a:lnTo>
                  <a:lnTo>
                    <a:pt x="0" y="9"/>
                  </a:lnTo>
                  <a:lnTo>
                    <a:pt x="4" y="28"/>
                  </a:lnTo>
                  <a:close/>
                </a:path>
              </a:pathLst>
            </a:custGeom>
            <a:solidFill>
              <a:schemeClr val="bg1">
                <a:lumMod val="85000"/>
              </a:schemeClr>
            </a:solidFill>
            <a:ln w="9525">
              <a:noFill/>
              <a:round/>
              <a:headEnd/>
              <a:tailEnd/>
            </a:ln>
          </p:spPr>
          <p:txBody>
            <a:bodyPr/>
            <a:lstStyle/>
            <a:p>
              <a:pPr>
                <a:defRPr/>
              </a:pPr>
              <a:endParaRPr lang="en-US">
                <a:solidFill>
                  <a:srgbClr val="FF0000"/>
                </a:solidFill>
              </a:endParaRPr>
            </a:p>
          </p:txBody>
        </p:sp>
        <p:sp>
          <p:nvSpPr>
            <p:cNvPr id="6162" name="Freeform 18"/>
            <p:cNvSpPr>
              <a:spLocks/>
            </p:cNvSpPr>
            <p:nvPr/>
          </p:nvSpPr>
          <p:spPr bwMode="auto">
            <a:xfrm>
              <a:off x="1260" y="2070"/>
              <a:ext cx="906" cy="1017"/>
            </a:xfrm>
            <a:custGeom>
              <a:avLst/>
              <a:gdLst/>
              <a:ahLst/>
              <a:cxnLst>
                <a:cxn ang="0">
                  <a:pos x="755" y="581"/>
                </a:cxn>
                <a:cxn ang="0">
                  <a:pos x="790" y="708"/>
                </a:cxn>
                <a:cxn ang="0">
                  <a:pos x="904" y="612"/>
                </a:cxn>
                <a:cxn ang="0">
                  <a:pos x="811" y="658"/>
                </a:cxn>
                <a:cxn ang="0">
                  <a:pos x="761" y="537"/>
                </a:cxn>
                <a:cxn ang="0">
                  <a:pos x="679" y="494"/>
                </a:cxn>
                <a:cxn ang="0">
                  <a:pos x="601" y="512"/>
                </a:cxn>
                <a:cxn ang="0">
                  <a:pos x="535" y="373"/>
                </a:cxn>
                <a:cxn ang="0">
                  <a:pos x="585" y="352"/>
                </a:cxn>
                <a:cxn ang="0">
                  <a:pos x="671" y="266"/>
                </a:cxn>
                <a:cxn ang="0">
                  <a:pos x="676" y="149"/>
                </a:cxn>
                <a:cxn ang="0">
                  <a:pos x="645" y="63"/>
                </a:cxn>
                <a:cxn ang="0">
                  <a:pos x="648" y="34"/>
                </a:cxn>
                <a:cxn ang="0">
                  <a:pos x="621" y="3"/>
                </a:cxn>
                <a:cxn ang="0">
                  <a:pos x="581" y="9"/>
                </a:cxn>
                <a:cxn ang="0">
                  <a:pos x="561" y="45"/>
                </a:cxn>
                <a:cxn ang="0">
                  <a:pos x="582" y="81"/>
                </a:cxn>
                <a:cxn ang="0">
                  <a:pos x="619" y="86"/>
                </a:cxn>
                <a:cxn ang="0">
                  <a:pos x="654" y="198"/>
                </a:cxn>
                <a:cxn ang="0">
                  <a:pos x="616" y="293"/>
                </a:cxn>
                <a:cxn ang="0">
                  <a:pos x="530" y="342"/>
                </a:cxn>
                <a:cxn ang="0">
                  <a:pos x="453" y="298"/>
                </a:cxn>
                <a:cxn ang="0">
                  <a:pos x="355" y="308"/>
                </a:cxn>
                <a:cxn ang="0">
                  <a:pos x="299" y="368"/>
                </a:cxn>
                <a:cxn ang="0">
                  <a:pos x="214" y="404"/>
                </a:cxn>
                <a:cxn ang="0">
                  <a:pos x="121" y="369"/>
                </a:cxn>
                <a:cxn ang="0">
                  <a:pos x="69" y="277"/>
                </a:cxn>
                <a:cxn ang="0">
                  <a:pos x="68" y="223"/>
                </a:cxn>
                <a:cxn ang="0">
                  <a:pos x="84" y="171"/>
                </a:cxn>
                <a:cxn ang="0">
                  <a:pos x="44" y="144"/>
                </a:cxn>
                <a:cxn ang="0">
                  <a:pos x="3" y="171"/>
                </a:cxn>
                <a:cxn ang="0">
                  <a:pos x="22" y="224"/>
                </a:cxn>
                <a:cxn ang="0">
                  <a:pos x="40" y="284"/>
                </a:cxn>
                <a:cxn ang="0">
                  <a:pos x="102" y="390"/>
                </a:cxn>
                <a:cxn ang="0">
                  <a:pos x="149" y="418"/>
                </a:cxn>
                <a:cxn ang="0">
                  <a:pos x="207" y="432"/>
                </a:cxn>
                <a:cxn ang="0">
                  <a:pos x="273" y="431"/>
                </a:cxn>
                <a:cxn ang="0">
                  <a:pos x="296" y="464"/>
                </a:cxn>
                <a:cxn ang="0">
                  <a:pos x="527" y="757"/>
                </a:cxn>
                <a:cxn ang="0">
                  <a:pos x="573" y="810"/>
                </a:cxn>
                <a:cxn ang="0">
                  <a:pos x="628" y="826"/>
                </a:cxn>
                <a:cxn ang="0">
                  <a:pos x="687" y="817"/>
                </a:cxn>
                <a:cxn ang="0">
                  <a:pos x="753" y="782"/>
                </a:cxn>
                <a:cxn ang="0">
                  <a:pos x="839" y="850"/>
                </a:cxn>
                <a:cxn ang="0">
                  <a:pos x="857" y="834"/>
                </a:cxn>
                <a:cxn ang="0">
                  <a:pos x="764" y="739"/>
                </a:cxn>
                <a:cxn ang="0">
                  <a:pos x="700" y="779"/>
                </a:cxn>
                <a:cxn ang="0">
                  <a:pos x="644" y="796"/>
                </a:cxn>
                <a:cxn ang="0">
                  <a:pos x="599" y="791"/>
                </a:cxn>
                <a:cxn ang="0">
                  <a:pos x="558" y="752"/>
                </a:cxn>
                <a:cxn ang="0">
                  <a:pos x="599" y="547"/>
                </a:cxn>
                <a:cxn ang="0">
                  <a:pos x="661" y="525"/>
                </a:cxn>
              </a:cxnLst>
              <a:rect l="0" t="0" r="r" b="b"/>
              <a:pathLst>
                <a:path w="906" h="850">
                  <a:moveTo>
                    <a:pt x="703" y="529"/>
                  </a:moveTo>
                  <a:lnTo>
                    <a:pt x="718" y="537"/>
                  </a:lnTo>
                  <a:lnTo>
                    <a:pt x="732" y="549"/>
                  </a:lnTo>
                  <a:lnTo>
                    <a:pt x="744" y="563"/>
                  </a:lnTo>
                  <a:lnTo>
                    <a:pt x="755" y="581"/>
                  </a:lnTo>
                  <a:lnTo>
                    <a:pt x="765" y="601"/>
                  </a:lnTo>
                  <a:lnTo>
                    <a:pt x="774" y="626"/>
                  </a:lnTo>
                  <a:lnTo>
                    <a:pt x="781" y="654"/>
                  </a:lnTo>
                  <a:lnTo>
                    <a:pt x="786" y="685"/>
                  </a:lnTo>
                  <a:lnTo>
                    <a:pt x="790" y="708"/>
                  </a:lnTo>
                  <a:lnTo>
                    <a:pt x="900" y="633"/>
                  </a:lnTo>
                  <a:lnTo>
                    <a:pt x="904" y="629"/>
                  </a:lnTo>
                  <a:lnTo>
                    <a:pt x="906" y="624"/>
                  </a:lnTo>
                  <a:lnTo>
                    <a:pt x="906" y="617"/>
                  </a:lnTo>
                  <a:lnTo>
                    <a:pt x="904" y="612"/>
                  </a:lnTo>
                  <a:lnTo>
                    <a:pt x="900" y="608"/>
                  </a:lnTo>
                  <a:lnTo>
                    <a:pt x="895" y="607"/>
                  </a:lnTo>
                  <a:lnTo>
                    <a:pt x="889" y="607"/>
                  </a:lnTo>
                  <a:lnTo>
                    <a:pt x="884" y="609"/>
                  </a:lnTo>
                  <a:lnTo>
                    <a:pt x="811" y="658"/>
                  </a:lnTo>
                  <a:lnTo>
                    <a:pt x="804" y="628"/>
                  </a:lnTo>
                  <a:lnTo>
                    <a:pt x="795" y="600"/>
                  </a:lnTo>
                  <a:lnTo>
                    <a:pt x="785" y="577"/>
                  </a:lnTo>
                  <a:lnTo>
                    <a:pt x="774" y="555"/>
                  </a:lnTo>
                  <a:lnTo>
                    <a:pt x="761" y="537"/>
                  </a:lnTo>
                  <a:lnTo>
                    <a:pt x="747" y="522"/>
                  </a:lnTo>
                  <a:lnTo>
                    <a:pt x="731" y="510"/>
                  </a:lnTo>
                  <a:lnTo>
                    <a:pt x="714" y="502"/>
                  </a:lnTo>
                  <a:lnTo>
                    <a:pt x="696" y="496"/>
                  </a:lnTo>
                  <a:lnTo>
                    <a:pt x="679" y="494"/>
                  </a:lnTo>
                  <a:lnTo>
                    <a:pt x="662" y="495"/>
                  </a:lnTo>
                  <a:lnTo>
                    <a:pt x="646" y="497"/>
                  </a:lnTo>
                  <a:lnTo>
                    <a:pt x="630" y="502"/>
                  </a:lnTo>
                  <a:lnTo>
                    <a:pt x="615" y="506"/>
                  </a:lnTo>
                  <a:lnTo>
                    <a:pt x="601" y="512"/>
                  </a:lnTo>
                  <a:lnTo>
                    <a:pt x="588" y="519"/>
                  </a:lnTo>
                  <a:lnTo>
                    <a:pt x="536" y="375"/>
                  </a:lnTo>
                  <a:lnTo>
                    <a:pt x="535" y="375"/>
                  </a:lnTo>
                  <a:lnTo>
                    <a:pt x="535" y="374"/>
                  </a:lnTo>
                  <a:lnTo>
                    <a:pt x="535" y="373"/>
                  </a:lnTo>
                  <a:lnTo>
                    <a:pt x="534" y="373"/>
                  </a:lnTo>
                  <a:lnTo>
                    <a:pt x="534" y="372"/>
                  </a:lnTo>
                  <a:lnTo>
                    <a:pt x="549" y="368"/>
                  </a:lnTo>
                  <a:lnTo>
                    <a:pt x="566" y="361"/>
                  </a:lnTo>
                  <a:lnTo>
                    <a:pt x="585" y="352"/>
                  </a:lnTo>
                  <a:lnTo>
                    <a:pt x="604" y="341"/>
                  </a:lnTo>
                  <a:lnTo>
                    <a:pt x="624" y="327"/>
                  </a:lnTo>
                  <a:lnTo>
                    <a:pt x="642" y="310"/>
                  </a:lnTo>
                  <a:lnTo>
                    <a:pt x="658" y="289"/>
                  </a:lnTo>
                  <a:lnTo>
                    <a:pt x="671" y="266"/>
                  </a:lnTo>
                  <a:lnTo>
                    <a:pt x="678" y="244"/>
                  </a:lnTo>
                  <a:lnTo>
                    <a:pt x="682" y="223"/>
                  </a:lnTo>
                  <a:lnTo>
                    <a:pt x="684" y="199"/>
                  </a:lnTo>
                  <a:lnTo>
                    <a:pt x="681" y="175"/>
                  </a:lnTo>
                  <a:lnTo>
                    <a:pt x="676" y="149"/>
                  </a:lnTo>
                  <a:lnTo>
                    <a:pt x="669" y="123"/>
                  </a:lnTo>
                  <a:lnTo>
                    <a:pt x="657" y="96"/>
                  </a:lnTo>
                  <a:lnTo>
                    <a:pt x="643" y="67"/>
                  </a:lnTo>
                  <a:lnTo>
                    <a:pt x="644" y="64"/>
                  </a:lnTo>
                  <a:lnTo>
                    <a:pt x="645" y="63"/>
                  </a:lnTo>
                  <a:lnTo>
                    <a:pt x="645" y="61"/>
                  </a:lnTo>
                  <a:lnTo>
                    <a:pt x="646" y="60"/>
                  </a:lnTo>
                  <a:lnTo>
                    <a:pt x="648" y="52"/>
                  </a:lnTo>
                  <a:lnTo>
                    <a:pt x="649" y="43"/>
                  </a:lnTo>
                  <a:lnTo>
                    <a:pt x="648" y="34"/>
                  </a:lnTo>
                  <a:lnTo>
                    <a:pt x="645" y="27"/>
                  </a:lnTo>
                  <a:lnTo>
                    <a:pt x="642" y="19"/>
                  </a:lnTo>
                  <a:lnTo>
                    <a:pt x="636" y="13"/>
                  </a:lnTo>
                  <a:lnTo>
                    <a:pt x="629" y="8"/>
                  </a:lnTo>
                  <a:lnTo>
                    <a:pt x="621" y="3"/>
                  </a:lnTo>
                  <a:lnTo>
                    <a:pt x="613" y="1"/>
                  </a:lnTo>
                  <a:lnTo>
                    <a:pt x="604" y="0"/>
                  </a:lnTo>
                  <a:lnTo>
                    <a:pt x="596" y="2"/>
                  </a:lnTo>
                  <a:lnTo>
                    <a:pt x="588" y="4"/>
                  </a:lnTo>
                  <a:lnTo>
                    <a:pt x="581" y="9"/>
                  </a:lnTo>
                  <a:lnTo>
                    <a:pt x="574" y="14"/>
                  </a:lnTo>
                  <a:lnTo>
                    <a:pt x="569" y="22"/>
                  </a:lnTo>
                  <a:lnTo>
                    <a:pt x="565" y="29"/>
                  </a:lnTo>
                  <a:lnTo>
                    <a:pt x="563" y="38"/>
                  </a:lnTo>
                  <a:lnTo>
                    <a:pt x="561" y="45"/>
                  </a:lnTo>
                  <a:lnTo>
                    <a:pt x="563" y="54"/>
                  </a:lnTo>
                  <a:lnTo>
                    <a:pt x="566" y="61"/>
                  </a:lnTo>
                  <a:lnTo>
                    <a:pt x="569" y="69"/>
                  </a:lnTo>
                  <a:lnTo>
                    <a:pt x="574" y="75"/>
                  </a:lnTo>
                  <a:lnTo>
                    <a:pt x="582" y="81"/>
                  </a:lnTo>
                  <a:lnTo>
                    <a:pt x="589" y="85"/>
                  </a:lnTo>
                  <a:lnTo>
                    <a:pt x="597" y="87"/>
                  </a:lnTo>
                  <a:lnTo>
                    <a:pt x="604" y="88"/>
                  </a:lnTo>
                  <a:lnTo>
                    <a:pt x="612" y="88"/>
                  </a:lnTo>
                  <a:lnTo>
                    <a:pt x="619" y="86"/>
                  </a:lnTo>
                  <a:lnTo>
                    <a:pt x="631" y="111"/>
                  </a:lnTo>
                  <a:lnTo>
                    <a:pt x="641" y="134"/>
                  </a:lnTo>
                  <a:lnTo>
                    <a:pt x="647" y="157"/>
                  </a:lnTo>
                  <a:lnTo>
                    <a:pt x="652" y="178"/>
                  </a:lnTo>
                  <a:lnTo>
                    <a:pt x="654" y="198"/>
                  </a:lnTo>
                  <a:lnTo>
                    <a:pt x="652" y="218"/>
                  </a:lnTo>
                  <a:lnTo>
                    <a:pt x="649" y="237"/>
                  </a:lnTo>
                  <a:lnTo>
                    <a:pt x="643" y="254"/>
                  </a:lnTo>
                  <a:lnTo>
                    <a:pt x="631" y="274"/>
                  </a:lnTo>
                  <a:lnTo>
                    <a:pt x="616" y="293"/>
                  </a:lnTo>
                  <a:lnTo>
                    <a:pt x="599" y="308"/>
                  </a:lnTo>
                  <a:lnTo>
                    <a:pt x="581" y="319"/>
                  </a:lnTo>
                  <a:lnTo>
                    <a:pt x="563" y="329"/>
                  </a:lnTo>
                  <a:lnTo>
                    <a:pt x="545" y="337"/>
                  </a:lnTo>
                  <a:lnTo>
                    <a:pt x="530" y="342"/>
                  </a:lnTo>
                  <a:lnTo>
                    <a:pt x="519" y="345"/>
                  </a:lnTo>
                  <a:lnTo>
                    <a:pt x="506" y="329"/>
                  </a:lnTo>
                  <a:lnTo>
                    <a:pt x="490" y="316"/>
                  </a:lnTo>
                  <a:lnTo>
                    <a:pt x="473" y="306"/>
                  </a:lnTo>
                  <a:lnTo>
                    <a:pt x="453" y="298"/>
                  </a:lnTo>
                  <a:lnTo>
                    <a:pt x="433" y="294"/>
                  </a:lnTo>
                  <a:lnTo>
                    <a:pt x="413" y="293"/>
                  </a:lnTo>
                  <a:lnTo>
                    <a:pt x="391" y="295"/>
                  </a:lnTo>
                  <a:lnTo>
                    <a:pt x="371" y="300"/>
                  </a:lnTo>
                  <a:lnTo>
                    <a:pt x="355" y="308"/>
                  </a:lnTo>
                  <a:lnTo>
                    <a:pt x="340" y="317"/>
                  </a:lnTo>
                  <a:lnTo>
                    <a:pt x="327" y="328"/>
                  </a:lnTo>
                  <a:lnTo>
                    <a:pt x="316" y="340"/>
                  </a:lnTo>
                  <a:lnTo>
                    <a:pt x="307" y="354"/>
                  </a:lnTo>
                  <a:lnTo>
                    <a:pt x="299" y="368"/>
                  </a:lnTo>
                  <a:lnTo>
                    <a:pt x="294" y="384"/>
                  </a:lnTo>
                  <a:lnTo>
                    <a:pt x="289" y="400"/>
                  </a:lnTo>
                  <a:lnTo>
                    <a:pt x="263" y="403"/>
                  </a:lnTo>
                  <a:lnTo>
                    <a:pt x="238" y="404"/>
                  </a:lnTo>
                  <a:lnTo>
                    <a:pt x="214" y="404"/>
                  </a:lnTo>
                  <a:lnTo>
                    <a:pt x="193" y="401"/>
                  </a:lnTo>
                  <a:lnTo>
                    <a:pt x="173" y="397"/>
                  </a:lnTo>
                  <a:lnTo>
                    <a:pt x="155" y="389"/>
                  </a:lnTo>
                  <a:lnTo>
                    <a:pt x="137" y="381"/>
                  </a:lnTo>
                  <a:lnTo>
                    <a:pt x="121" y="369"/>
                  </a:lnTo>
                  <a:lnTo>
                    <a:pt x="105" y="352"/>
                  </a:lnTo>
                  <a:lnTo>
                    <a:pt x="92" y="333"/>
                  </a:lnTo>
                  <a:lnTo>
                    <a:pt x="82" y="315"/>
                  </a:lnTo>
                  <a:lnTo>
                    <a:pt x="74" y="295"/>
                  </a:lnTo>
                  <a:lnTo>
                    <a:pt x="69" y="277"/>
                  </a:lnTo>
                  <a:lnTo>
                    <a:pt x="65" y="258"/>
                  </a:lnTo>
                  <a:lnTo>
                    <a:pt x="62" y="241"/>
                  </a:lnTo>
                  <a:lnTo>
                    <a:pt x="61" y="227"/>
                  </a:lnTo>
                  <a:lnTo>
                    <a:pt x="65" y="225"/>
                  </a:lnTo>
                  <a:lnTo>
                    <a:pt x="68" y="223"/>
                  </a:lnTo>
                  <a:lnTo>
                    <a:pt x="71" y="221"/>
                  </a:lnTo>
                  <a:lnTo>
                    <a:pt x="74" y="218"/>
                  </a:lnTo>
                  <a:lnTo>
                    <a:pt x="84" y="203"/>
                  </a:lnTo>
                  <a:lnTo>
                    <a:pt x="87" y="187"/>
                  </a:lnTo>
                  <a:lnTo>
                    <a:pt x="84" y="171"/>
                  </a:lnTo>
                  <a:lnTo>
                    <a:pt x="74" y="157"/>
                  </a:lnTo>
                  <a:lnTo>
                    <a:pt x="68" y="151"/>
                  </a:lnTo>
                  <a:lnTo>
                    <a:pt x="60" y="147"/>
                  </a:lnTo>
                  <a:lnTo>
                    <a:pt x="52" y="145"/>
                  </a:lnTo>
                  <a:lnTo>
                    <a:pt x="44" y="144"/>
                  </a:lnTo>
                  <a:lnTo>
                    <a:pt x="36" y="145"/>
                  </a:lnTo>
                  <a:lnTo>
                    <a:pt x="27" y="147"/>
                  </a:lnTo>
                  <a:lnTo>
                    <a:pt x="20" y="151"/>
                  </a:lnTo>
                  <a:lnTo>
                    <a:pt x="13" y="157"/>
                  </a:lnTo>
                  <a:lnTo>
                    <a:pt x="3" y="171"/>
                  </a:lnTo>
                  <a:lnTo>
                    <a:pt x="0" y="187"/>
                  </a:lnTo>
                  <a:lnTo>
                    <a:pt x="3" y="204"/>
                  </a:lnTo>
                  <a:lnTo>
                    <a:pt x="13" y="218"/>
                  </a:lnTo>
                  <a:lnTo>
                    <a:pt x="17" y="222"/>
                  </a:lnTo>
                  <a:lnTo>
                    <a:pt x="22" y="224"/>
                  </a:lnTo>
                  <a:lnTo>
                    <a:pt x="27" y="227"/>
                  </a:lnTo>
                  <a:lnTo>
                    <a:pt x="31" y="228"/>
                  </a:lnTo>
                  <a:lnTo>
                    <a:pt x="33" y="244"/>
                  </a:lnTo>
                  <a:lnTo>
                    <a:pt x="36" y="264"/>
                  </a:lnTo>
                  <a:lnTo>
                    <a:pt x="40" y="284"/>
                  </a:lnTo>
                  <a:lnTo>
                    <a:pt x="47" y="306"/>
                  </a:lnTo>
                  <a:lnTo>
                    <a:pt x="56" y="328"/>
                  </a:lnTo>
                  <a:lnTo>
                    <a:pt x="68" y="351"/>
                  </a:lnTo>
                  <a:lnTo>
                    <a:pt x="83" y="371"/>
                  </a:lnTo>
                  <a:lnTo>
                    <a:pt x="102" y="390"/>
                  </a:lnTo>
                  <a:lnTo>
                    <a:pt x="111" y="397"/>
                  </a:lnTo>
                  <a:lnTo>
                    <a:pt x="120" y="403"/>
                  </a:lnTo>
                  <a:lnTo>
                    <a:pt x="129" y="408"/>
                  </a:lnTo>
                  <a:lnTo>
                    <a:pt x="140" y="414"/>
                  </a:lnTo>
                  <a:lnTo>
                    <a:pt x="149" y="418"/>
                  </a:lnTo>
                  <a:lnTo>
                    <a:pt x="160" y="422"/>
                  </a:lnTo>
                  <a:lnTo>
                    <a:pt x="171" y="426"/>
                  </a:lnTo>
                  <a:lnTo>
                    <a:pt x="182" y="428"/>
                  </a:lnTo>
                  <a:lnTo>
                    <a:pt x="194" y="430"/>
                  </a:lnTo>
                  <a:lnTo>
                    <a:pt x="207" y="432"/>
                  </a:lnTo>
                  <a:lnTo>
                    <a:pt x="219" y="433"/>
                  </a:lnTo>
                  <a:lnTo>
                    <a:pt x="233" y="433"/>
                  </a:lnTo>
                  <a:lnTo>
                    <a:pt x="246" y="433"/>
                  </a:lnTo>
                  <a:lnTo>
                    <a:pt x="259" y="432"/>
                  </a:lnTo>
                  <a:lnTo>
                    <a:pt x="273" y="431"/>
                  </a:lnTo>
                  <a:lnTo>
                    <a:pt x="288" y="429"/>
                  </a:lnTo>
                  <a:lnTo>
                    <a:pt x="289" y="437"/>
                  </a:lnTo>
                  <a:lnTo>
                    <a:pt x="291" y="446"/>
                  </a:lnTo>
                  <a:lnTo>
                    <a:pt x="293" y="456"/>
                  </a:lnTo>
                  <a:lnTo>
                    <a:pt x="296" y="464"/>
                  </a:lnTo>
                  <a:lnTo>
                    <a:pt x="296" y="464"/>
                  </a:lnTo>
                  <a:lnTo>
                    <a:pt x="408" y="774"/>
                  </a:lnTo>
                  <a:lnTo>
                    <a:pt x="516" y="733"/>
                  </a:lnTo>
                  <a:lnTo>
                    <a:pt x="522" y="745"/>
                  </a:lnTo>
                  <a:lnTo>
                    <a:pt x="527" y="757"/>
                  </a:lnTo>
                  <a:lnTo>
                    <a:pt x="534" y="769"/>
                  </a:lnTo>
                  <a:lnTo>
                    <a:pt x="542" y="780"/>
                  </a:lnTo>
                  <a:lnTo>
                    <a:pt x="551" y="792"/>
                  </a:lnTo>
                  <a:lnTo>
                    <a:pt x="561" y="802"/>
                  </a:lnTo>
                  <a:lnTo>
                    <a:pt x="573" y="810"/>
                  </a:lnTo>
                  <a:lnTo>
                    <a:pt x="587" y="818"/>
                  </a:lnTo>
                  <a:lnTo>
                    <a:pt x="597" y="821"/>
                  </a:lnTo>
                  <a:lnTo>
                    <a:pt x="606" y="824"/>
                  </a:lnTo>
                  <a:lnTo>
                    <a:pt x="617" y="826"/>
                  </a:lnTo>
                  <a:lnTo>
                    <a:pt x="628" y="826"/>
                  </a:lnTo>
                  <a:lnTo>
                    <a:pt x="639" y="826"/>
                  </a:lnTo>
                  <a:lnTo>
                    <a:pt x="650" y="825"/>
                  </a:lnTo>
                  <a:lnTo>
                    <a:pt x="662" y="823"/>
                  </a:lnTo>
                  <a:lnTo>
                    <a:pt x="674" y="820"/>
                  </a:lnTo>
                  <a:lnTo>
                    <a:pt x="687" y="817"/>
                  </a:lnTo>
                  <a:lnTo>
                    <a:pt x="700" y="811"/>
                  </a:lnTo>
                  <a:lnTo>
                    <a:pt x="712" y="806"/>
                  </a:lnTo>
                  <a:lnTo>
                    <a:pt x="725" y="798"/>
                  </a:lnTo>
                  <a:lnTo>
                    <a:pt x="739" y="791"/>
                  </a:lnTo>
                  <a:lnTo>
                    <a:pt x="753" y="782"/>
                  </a:lnTo>
                  <a:lnTo>
                    <a:pt x="767" y="773"/>
                  </a:lnTo>
                  <a:lnTo>
                    <a:pt x="782" y="762"/>
                  </a:lnTo>
                  <a:lnTo>
                    <a:pt x="830" y="843"/>
                  </a:lnTo>
                  <a:lnTo>
                    <a:pt x="835" y="848"/>
                  </a:lnTo>
                  <a:lnTo>
                    <a:pt x="839" y="850"/>
                  </a:lnTo>
                  <a:lnTo>
                    <a:pt x="845" y="850"/>
                  </a:lnTo>
                  <a:lnTo>
                    <a:pt x="851" y="849"/>
                  </a:lnTo>
                  <a:lnTo>
                    <a:pt x="855" y="844"/>
                  </a:lnTo>
                  <a:lnTo>
                    <a:pt x="857" y="839"/>
                  </a:lnTo>
                  <a:lnTo>
                    <a:pt x="857" y="834"/>
                  </a:lnTo>
                  <a:lnTo>
                    <a:pt x="856" y="828"/>
                  </a:lnTo>
                  <a:lnTo>
                    <a:pt x="856" y="828"/>
                  </a:lnTo>
                  <a:lnTo>
                    <a:pt x="792" y="718"/>
                  </a:lnTo>
                  <a:lnTo>
                    <a:pt x="778" y="729"/>
                  </a:lnTo>
                  <a:lnTo>
                    <a:pt x="764" y="739"/>
                  </a:lnTo>
                  <a:lnTo>
                    <a:pt x="750" y="749"/>
                  </a:lnTo>
                  <a:lnTo>
                    <a:pt x="737" y="758"/>
                  </a:lnTo>
                  <a:lnTo>
                    <a:pt x="724" y="766"/>
                  </a:lnTo>
                  <a:lnTo>
                    <a:pt x="711" y="773"/>
                  </a:lnTo>
                  <a:lnTo>
                    <a:pt x="700" y="779"/>
                  </a:lnTo>
                  <a:lnTo>
                    <a:pt x="688" y="784"/>
                  </a:lnTo>
                  <a:lnTo>
                    <a:pt x="676" y="789"/>
                  </a:lnTo>
                  <a:lnTo>
                    <a:pt x="665" y="792"/>
                  </a:lnTo>
                  <a:lnTo>
                    <a:pt x="655" y="795"/>
                  </a:lnTo>
                  <a:lnTo>
                    <a:pt x="644" y="796"/>
                  </a:lnTo>
                  <a:lnTo>
                    <a:pt x="634" y="797"/>
                  </a:lnTo>
                  <a:lnTo>
                    <a:pt x="625" y="797"/>
                  </a:lnTo>
                  <a:lnTo>
                    <a:pt x="616" y="796"/>
                  </a:lnTo>
                  <a:lnTo>
                    <a:pt x="608" y="794"/>
                  </a:lnTo>
                  <a:lnTo>
                    <a:pt x="599" y="791"/>
                  </a:lnTo>
                  <a:lnTo>
                    <a:pt x="588" y="786"/>
                  </a:lnTo>
                  <a:lnTo>
                    <a:pt x="580" y="778"/>
                  </a:lnTo>
                  <a:lnTo>
                    <a:pt x="571" y="771"/>
                  </a:lnTo>
                  <a:lnTo>
                    <a:pt x="565" y="762"/>
                  </a:lnTo>
                  <a:lnTo>
                    <a:pt x="558" y="752"/>
                  </a:lnTo>
                  <a:lnTo>
                    <a:pt x="553" y="743"/>
                  </a:lnTo>
                  <a:lnTo>
                    <a:pt x="549" y="732"/>
                  </a:lnTo>
                  <a:lnTo>
                    <a:pt x="544" y="722"/>
                  </a:lnTo>
                  <a:lnTo>
                    <a:pt x="648" y="683"/>
                  </a:lnTo>
                  <a:lnTo>
                    <a:pt x="599" y="547"/>
                  </a:lnTo>
                  <a:lnTo>
                    <a:pt x="610" y="541"/>
                  </a:lnTo>
                  <a:lnTo>
                    <a:pt x="621" y="536"/>
                  </a:lnTo>
                  <a:lnTo>
                    <a:pt x="634" y="531"/>
                  </a:lnTo>
                  <a:lnTo>
                    <a:pt x="647" y="527"/>
                  </a:lnTo>
                  <a:lnTo>
                    <a:pt x="661" y="525"/>
                  </a:lnTo>
                  <a:lnTo>
                    <a:pt x="675" y="524"/>
                  </a:lnTo>
                  <a:lnTo>
                    <a:pt x="689" y="525"/>
                  </a:lnTo>
                  <a:lnTo>
                    <a:pt x="703" y="529"/>
                  </a:lnTo>
                  <a:close/>
                </a:path>
              </a:pathLst>
            </a:custGeom>
            <a:solidFill>
              <a:schemeClr val="bg1">
                <a:lumMod val="75000"/>
              </a:schemeClr>
            </a:solidFill>
            <a:ln w="9525">
              <a:noFill/>
              <a:round/>
              <a:headEnd/>
              <a:tailEnd/>
            </a:ln>
            <a:effectLst>
              <a:outerShdw blurRad="76200" dist="12700" dir="2700000" sy="-23000" kx="-800400" algn="bl" rotWithShape="0">
                <a:prstClr val="black">
                  <a:alpha val="20000"/>
                </a:prstClr>
              </a:outerShdw>
            </a:effectLst>
          </p:spPr>
          <p:txBody>
            <a:bodyPr/>
            <a:lstStyle/>
            <a:p>
              <a:pPr>
                <a:defRPr/>
              </a:pPr>
              <a:endParaRPr lang="is-I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185" name="Freeform 19"/>
            <p:cNvSpPr>
              <a:spLocks/>
            </p:cNvSpPr>
            <p:nvPr/>
          </p:nvSpPr>
          <p:spPr bwMode="auto">
            <a:xfrm>
              <a:off x="1674" y="2295"/>
              <a:ext cx="28" cy="29"/>
            </a:xfrm>
            <a:custGeom>
              <a:avLst/>
              <a:gdLst>
                <a:gd name="T0" fmla="*/ 5 w 28"/>
                <a:gd name="T1" fmla="*/ 3 h 29"/>
                <a:gd name="T2" fmla="*/ 2 w 28"/>
                <a:gd name="T3" fmla="*/ 8 h 29"/>
                <a:gd name="T4" fmla="*/ 0 w 28"/>
                <a:gd name="T5" fmla="*/ 13 h 29"/>
                <a:gd name="T6" fmla="*/ 0 w 28"/>
                <a:gd name="T7" fmla="*/ 18 h 29"/>
                <a:gd name="T8" fmla="*/ 4 w 28"/>
                <a:gd name="T9" fmla="*/ 24 h 29"/>
                <a:gd name="T10" fmla="*/ 8 w 28"/>
                <a:gd name="T11" fmla="*/ 27 h 29"/>
                <a:gd name="T12" fmla="*/ 13 w 28"/>
                <a:gd name="T13" fmla="*/ 29 h 29"/>
                <a:gd name="T14" fmla="*/ 19 w 28"/>
                <a:gd name="T15" fmla="*/ 28 h 29"/>
                <a:gd name="T16" fmla="*/ 24 w 28"/>
                <a:gd name="T17" fmla="*/ 25 h 29"/>
                <a:gd name="T18" fmla="*/ 27 w 28"/>
                <a:gd name="T19" fmla="*/ 20 h 29"/>
                <a:gd name="T20" fmla="*/ 28 w 28"/>
                <a:gd name="T21" fmla="*/ 15 h 29"/>
                <a:gd name="T22" fmla="*/ 28 w 28"/>
                <a:gd name="T23" fmla="*/ 10 h 29"/>
                <a:gd name="T24" fmla="*/ 25 w 28"/>
                <a:gd name="T25" fmla="*/ 5 h 29"/>
                <a:gd name="T26" fmla="*/ 21 w 28"/>
                <a:gd name="T27" fmla="*/ 1 h 29"/>
                <a:gd name="T28" fmla="*/ 15 w 28"/>
                <a:gd name="T29" fmla="*/ 0 h 29"/>
                <a:gd name="T30" fmla="*/ 10 w 28"/>
                <a:gd name="T31" fmla="*/ 0 h 29"/>
                <a:gd name="T32" fmla="*/ 5 w 28"/>
                <a:gd name="T33" fmla="*/ 3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9"/>
                <a:gd name="T53" fmla="*/ 28 w 28"/>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9">
                  <a:moveTo>
                    <a:pt x="5" y="3"/>
                  </a:moveTo>
                  <a:lnTo>
                    <a:pt x="2" y="8"/>
                  </a:lnTo>
                  <a:lnTo>
                    <a:pt x="0" y="13"/>
                  </a:lnTo>
                  <a:lnTo>
                    <a:pt x="0" y="18"/>
                  </a:lnTo>
                  <a:lnTo>
                    <a:pt x="4" y="24"/>
                  </a:lnTo>
                  <a:lnTo>
                    <a:pt x="8" y="27"/>
                  </a:lnTo>
                  <a:lnTo>
                    <a:pt x="13" y="29"/>
                  </a:lnTo>
                  <a:lnTo>
                    <a:pt x="19" y="28"/>
                  </a:lnTo>
                  <a:lnTo>
                    <a:pt x="24" y="25"/>
                  </a:lnTo>
                  <a:lnTo>
                    <a:pt x="27" y="20"/>
                  </a:lnTo>
                  <a:lnTo>
                    <a:pt x="28" y="15"/>
                  </a:lnTo>
                  <a:lnTo>
                    <a:pt x="28" y="10"/>
                  </a:lnTo>
                  <a:lnTo>
                    <a:pt x="25" y="5"/>
                  </a:lnTo>
                  <a:lnTo>
                    <a:pt x="21" y="1"/>
                  </a:lnTo>
                  <a:lnTo>
                    <a:pt x="15" y="0"/>
                  </a:lnTo>
                  <a:lnTo>
                    <a:pt x="10" y="0"/>
                  </a:lnTo>
                  <a:lnTo>
                    <a:pt x="5" y="3"/>
                  </a:lnTo>
                  <a:close/>
                </a:path>
              </a:pathLst>
            </a:custGeom>
            <a:solidFill>
              <a:schemeClr val="bg1">
                <a:lumMod val="85000"/>
              </a:schemeClr>
            </a:solidFill>
            <a:ln w="9525">
              <a:noFill/>
              <a:round/>
              <a:headEnd/>
              <a:tailEnd/>
            </a:ln>
          </p:spPr>
          <p:txBody>
            <a:bodyPr/>
            <a:lstStyle/>
            <a:p>
              <a:pPr>
                <a:defRPr/>
              </a:pPr>
              <a:endParaRPr lang="en-US">
                <a:solidFill>
                  <a:srgbClr val="FF0000"/>
                </a:solidFill>
              </a:endParaRPr>
            </a:p>
          </p:txBody>
        </p:sp>
        <p:sp>
          <p:nvSpPr>
            <p:cNvPr id="7186" name="Freeform 20"/>
            <p:cNvSpPr>
              <a:spLocks/>
            </p:cNvSpPr>
            <p:nvPr/>
          </p:nvSpPr>
          <p:spPr bwMode="auto">
            <a:xfrm>
              <a:off x="1485" y="2340"/>
              <a:ext cx="272" cy="244"/>
            </a:xfrm>
            <a:custGeom>
              <a:avLst/>
              <a:gdLst>
                <a:gd name="T0" fmla="*/ 254 w 272"/>
                <a:gd name="T1" fmla="*/ 37 h 244"/>
                <a:gd name="T2" fmla="*/ 220 w 272"/>
                <a:gd name="T3" fmla="*/ 40 h 244"/>
                <a:gd name="T4" fmla="*/ 203 w 272"/>
                <a:gd name="T5" fmla="*/ 25 h 244"/>
                <a:gd name="T6" fmla="*/ 184 w 272"/>
                <a:gd name="T7" fmla="*/ 12 h 244"/>
                <a:gd name="T8" fmla="*/ 163 w 272"/>
                <a:gd name="T9" fmla="*/ 5 h 244"/>
                <a:gd name="T10" fmla="*/ 153 w 272"/>
                <a:gd name="T11" fmla="*/ 55 h 244"/>
                <a:gd name="T12" fmla="*/ 160 w 272"/>
                <a:gd name="T13" fmla="*/ 57 h 244"/>
                <a:gd name="T14" fmla="*/ 166 w 272"/>
                <a:gd name="T15" fmla="*/ 62 h 244"/>
                <a:gd name="T16" fmla="*/ 170 w 272"/>
                <a:gd name="T17" fmla="*/ 75 h 244"/>
                <a:gd name="T18" fmla="*/ 164 w 272"/>
                <a:gd name="T19" fmla="*/ 86 h 244"/>
                <a:gd name="T20" fmla="*/ 151 w 272"/>
                <a:gd name="T21" fmla="*/ 91 h 244"/>
                <a:gd name="T22" fmla="*/ 138 w 272"/>
                <a:gd name="T23" fmla="*/ 85 h 244"/>
                <a:gd name="T24" fmla="*/ 134 w 272"/>
                <a:gd name="T25" fmla="*/ 72 h 244"/>
                <a:gd name="T26" fmla="*/ 140 w 272"/>
                <a:gd name="T27" fmla="*/ 60 h 244"/>
                <a:gd name="T28" fmla="*/ 145 w 272"/>
                <a:gd name="T29" fmla="*/ 56 h 244"/>
                <a:gd name="T30" fmla="*/ 152 w 272"/>
                <a:gd name="T31" fmla="*/ 55 h 244"/>
                <a:gd name="T32" fmla="*/ 138 w 272"/>
                <a:gd name="T33" fmla="*/ 0 h 244"/>
                <a:gd name="T34" fmla="*/ 123 w 272"/>
                <a:gd name="T35" fmla="*/ 0 h 244"/>
                <a:gd name="T36" fmla="*/ 107 w 272"/>
                <a:gd name="T37" fmla="*/ 1 h 244"/>
                <a:gd name="T38" fmla="*/ 92 w 272"/>
                <a:gd name="T39" fmla="*/ 5 h 244"/>
                <a:gd name="T40" fmla="*/ 62 w 272"/>
                <a:gd name="T41" fmla="*/ 18 h 244"/>
                <a:gd name="T42" fmla="*/ 25 w 272"/>
                <a:gd name="T43" fmla="*/ 50 h 244"/>
                <a:gd name="T44" fmla="*/ 4 w 272"/>
                <a:gd name="T45" fmla="*/ 93 h 244"/>
                <a:gd name="T46" fmla="*/ 1 w 272"/>
                <a:gd name="T47" fmla="*/ 140 h 244"/>
                <a:gd name="T48" fmla="*/ 17 w 272"/>
                <a:gd name="T49" fmla="*/ 186 h 244"/>
                <a:gd name="T50" fmla="*/ 49 w 272"/>
                <a:gd name="T51" fmla="*/ 220 h 244"/>
                <a:gd name="T52" fmla="*/ 93 w 272"/>
                <a:gd name="T53" fmla="*/ 240 h 244"/>
                <a:gd name="T54" fmla="*/ 141 w 272"/>
                <a:gd name="T55" fmla="*/ 243 h 244"/>
                <a:gd name="T56" fmla="*/ 179 w 272"/>
                <a:gd name="T57" fmla="*/ 231 h 244"/>
                <a:gd name="T58" fmla="*/ 200 w 272"/>
                <a:gd name="T59" fmla="*/ 217 h 244"/>
                <a:gd name="T60" fmla="*/ 218 w 272"/>
                <a:gd name="T61" fmla="*/ 201 h 244"/>
                <a:gd name="T62" fmla="*/ 233 w 272"/>
                <a:gd name="T63" fmla="*/ 181 h 244"/>
                <a:gd name="T64" fmla="*/ 234 w 272"/>
                <a:gd name="T65" fmla="*/ 172 h 244"/>
                <a:gd name="T66" fmla="*/ 225 w 272"/>
                <a:gd name="T67" fmla="*/ 175 h 244"/>
                <a:gd name="T68" fmla="*/ 215 w 272"/>
                <a:gd name="T69" fmla="*/ 179 h 244"/>
                <a:gd name="T70" fmla="*/ 205 w 272"/>
                <a:gd name="T71" fmla="*/ 180 h 244"/>
                <a:gd name="T72" fmla="*/ 185 w 272"/>
                <a:gd name="T73" fmla="*/ 179 h 244"/>
                <a:gd name="T74" fmla="*/ 156 w 272"/>
                <a:gd name="T75" fmla="*/ 168 h 244"/>
                <a:gd name="T76" fmla="*/ 136 w 272"/>
                <a:gd name="T77" fmla="*/ 154 h 244"/>
                <a:gd name="T78" fmla="*/ 125 w 272"/>
                <a:gd name="T79" fmla="*/ 142 h 244"/>
                <a:gd name="T80" fmla="*/ 121 w 272"/>
                <a:gd name="T81" fmla="*/ 137 h 244"/>
                <a:gd name="T82" fmla="*/ 123 w 272"/>
                <a:gd name="T83" fmla="*/ 129 h 244"/>
                <a:gd name="T84" fmla="*/ 128 w 272"/>
                <a:gd name="T85" fmla="*/ 124 h 244"/>
                <a:gd name="T86" fmla="*/ 136 w 272"/>
                <a:gd name="T87" fmla="*/ 126 h 244"/>
                <a:gd name="T88" fmla="*/ 138 w 272"/>
                <a:gd name="T89" fmla="*/ 128 h 244"/>
                <a:gd name="T90" fmla="*/ 143 w 272"/>
                <a:gd name="T91" fmla="*/ 134 h 244"/>
                <a:gd name="T92" fmla="*/ 156 w 272"/>
                <a:gd name="T93" fmla="*/ 144 h 244"/>
                <a:gd name="T94" fmla="*/ 176 w 272"/>
                <a:gd name="T95" fmla="*/ 156 h 244"/>
                <a:gd name="T96" fmla="*/ 201 w 272"/>
                <a:gd name="T97" fmla="*/ 160 h 244"/>
                <a:gd name="T98" fmla="*/ 213 w 272"/>
                <a:gd name="T99" fmla="*/ 159 h 244"/>
                <a:gd name="T100" fmla="*/ 225 w 272"/>
                <a:gd name="T101" fmla="*/ 155 h 244"/>
                <a:gd name="T102" fmla="*/ 236 w 272"/>
                <a:gd name="T103" fmla="*/ 150 h 244"/>
                <a:gd name="T104" fmla="*/ 248 w 272"/>
                <a:gd name="T105" fmla="*/ 141 h 244"/>
                <a:gd name="T106" fmla="*/ 250 w 272"/>
                <a:gd name="T107" fmla="*/ 114 h 244"/>
                <a:gd name="T108" fmla="*/ 246 w 272"/>
                <a:gd name="T109" fmla="*/ 86 h 24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72"/>
                <a:gd name="T166" fmla="*/ 0 h 244"/>
                <a:gd name="T167" fmla="*/ 272 w 272"/>
                <a:gd name="T168" fmla="*/ 244 h 24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72" h="244">
                  <a:moveTo>
                    <a:pt x="272" y="75"/>
                  </a:moveTo>
                  <a:lnTo>
                    <a:pt x="254" y="37"/>
                  </a:lnTo>
                  <a:lnTo>
                    <a:pt x="228" y="49"/>
                  </a:lnTo>
                  <a:lnTo>
                    <a:pt x="220" y="40"/>
                  </a:lnTo>
                  <a:lnTo>
                    <a:pt x="213" y="32"/>
                  </a:lnTo>
                  <a:lnTo>
                    <a:pt x="203" y="25"/>
                  </a:lnTo>
                  <a:lnTo>
                    <a:pt x="195" y="19"/>
                  </a:lnTo>
                  <a:lnTo>
                    <a:pt x="184" y="12"/>
                  </a:lnTo>
                  <a:lnTo>
                    <a:pt x="174" y="8"/>
                  </a:lnTo>
                  <a:lnTo>
                    <a:pt x="163" y="5"/>
                  </a:lnTo>
                  <a:lnTo>
                    <a:pt x="152" y="2"/>
                  </a:lnTo>
                  <a:lnTo>
                    <a:pt x="153" y="55"/>
                  </a:lnTo>
                  <a:lnTo>
                    <a:pt x="157" y="56"/>
                  </a:lnTo>
                  <a:lnTo>
                    <a:pt x="160" y="57"/>
                  </a:lnTo>
                  <a:lnTo>
                    <a:pt x="164" y="60"/>
                  </a:lnTo>
                  <a:lnTo>
                    <a:pt x="166" y="62"/>
                  </a:lnTo>
                  <a:lnTo>
                    <a:pt x="169" y="68"/>
                  </a:lnTo>
                  <a:lnTo>
                    <a:pt x="170" y="75"/>
                  </a:lnTo>
                  <a:lnTo>
                    <a:pt x="168" y="81"/>
                  </a:lnTo>
                  <a:lnTo>
                    <a:pt x="164" y="86"/>
                  </a:lnTo>
                  <a:lnTo>
                    <a:pt x="157" y="90"/>
                  </a:lnTo>
                  <a:lnTo>
                    <a:pt x="151" y="91"/>
                  </a:lnTo>
                  <a:lnTo>
                    <a:pt x="143" y="90"/>
                  </a:lnTo>
                  <a:lnTo>
                    <a:pt x="138" y="85"/>
                  </a:lnTo>
                  <a:lnTo>
                    <a:pt x="135" y="79"/>
                  </a:lnTo>
                  <a:lnTo>
                    <a:pt x="134" y="72"/>
                  </a:lnTo>
                  <a:lnTo>
                    <a:pt x="136" y="65"/>
                  </a:lnTo>
                  <a:lnTo>
                    <a:pt x="140" y="60"/>
                  </a:lnTo>
                  <a:lnTo>
                    <a:pt x="142" y="57"/>
                  </a:lnTo>
                  <a:lnTo>
                    <a:pt x="145" y="56"/>
                  </a:lnTo>
                  <a:lnTo>
                    <a:pt x="149" y="55"/>
                  </a:lnTo>
                  <a:lnTo>
                    <a:pt x="152" y="55"/>
                  </a:lnTo>
                  <a:lnTo>
                    <a:pt x="145" y="1"/>
                  </a:lnTo>
                  <a:lnTo>
                    <a:pt x="138" y="0"/>
                  </a:lnTo>
                  <a:lnTo>
                    <a:pt x="130" y="0"/>
                  </a:lnTo>
                  <a:lnTo>
                    <a:pt x="123" y="0"/>
                  </a:lnTo>
                  <a:lnTo>
                    <a:pt x="115" y="1"/>
                  </a:lnTo>
                  <a:lnTo>
                    <a:pt x="107" y="1"/>
                  </a:lnTo>
                  <a:lnTo>
                    <a:pt x="99" y="3"/>
                  </a:lnTo>
                  <a:lnTo>
                    <a:pt x="92" y="5"/>
                  </a:lnTo>
                  <a:lnTo>
                    <a:pt x="84" y="7"/>
                  </a:lnTo>
                  <a:lnTo>
                    <a:pt x="62" y="18"/>
                  </a:lnTo>
                  <a:lnTo>
                    <a:pt x="42" y="33"/>
                  </a:lnTo>
                  <a:lnTo>
                    <a:pt x="25" y="50"/>
                  </a:lnTo>
                  <a:lnTo>
                    <a:pt x="13" y="70"/>
                  </a:lnTo>
                  <a:lnTo>
                    <a:pt x="4" y="93"/>
                  </a:lnTo>
                  <a:lnTo>
                    <a:pt x="0" y="115"/>
                  </a:lnTo>
                  <a:lnTo>
                    <a:pt x="1" y="140"/>
                  </a:lnTo>
                  <a:lnTo>
                    <a:pt x="6" y="164"/>
                  </a:lnTo>
                  <a:lnTo>
                    <a:pt x="17" y="186"/>
                  </a:lnTo>
                  <a:lnTo>
                    <a:pt x="32" y="204"/>
                  </a:lnTo>
                  <a:lnTo>
                    <a:pt x="49" y="220"/>
                  </a:lnTo>
                  <a:lnTo>
                    <a:pt x="70" y="232"/>
                  </a:lnTo>
                  <a:lnTo>
                    <a:pt x="93" y="240"/>
                  </a:lnTo>
                  <a:lnTo>
                    <a:pt x="117" y="244"/>
                  </a:lnTo>
                  <a:lnTo>
                    <a:pt x="141" y="243"/>
                  </a:lnTo>
                  <a:lnTo>
                    <a:pt x="166" y="236"/>
                  </a:lnTo>
                  <a:lnTo>
                    <a:pt x="179" y="231"/>
                  </a:lnTo>
                  <a:lnTo>
                    <a:pt x="189" y="225"/>
                  </a:lnTo>
                  <a:lnTo>
                    <a:pt x="200" y="217"/>
                  </a:lnTo>
                  <a:lnTo>
                    <a:pt x="210" y="210"/>
                  </a:lnTo>
                  <a:lnTo>
                    <a:pt x="218" y="201"/>
                  </a:lnTo>
                  <a:lnTo>
                    <a:pt x="226" y="191"/>
                  </a:lnTo>
                  <a:lnTo>
                    <a:pt x="233" y="181"/>
                  </a:lnTo>
                  <a:lnTo>
                    <a:pt x="239" y="170"/>
                  </a:lnTo>
                  <a:lnTo>
                    <a:pt x="234" y="172"/>
                  </a:lnTo>
                  <a:lnTo>
                    <a:pt x="230" y="174"/>
                  </a:lnTo>
                  <a:lnTo>
                    <a:pt x="225" y="175"/>
                  </a:lnTo>
                  <a:lnTo>
                    <a:pt x="220" y="177"/>
                  </a:lnTo>
                  <a:lnTo>
                    <a:pt x="215" y="179"/>
                  </a:lnTo>
                  <a:lnTo>
                    <a:pt x="211" y="179"/>
                  </a:lnTo>
                  <a:lnTo>
                    <a:pt x="205" y="180"/>
                  </a:lnTo>
                  <a:lnTo>
                    <a:pt x="201" y="180"/>
                  </a:lnTo>
                  <a:lnTo>
                    <a:pt x="185" y="179"/>
                  </a:lnTo>
                  <a:lnTo>
                    <a:pt x="170" y="174"/>
                  </a:lnTo>
                  <a:lnTo>
                    <a:pt x="156" y="168"/>
                  </a:lnTo>
                  <a:lnTo>
                    <a:pt x="145" y="161"/>
                  </a:lnTo>
                  <a:lnTo>
                    <a:pt x="136" y="154"/>
                  </a:lnTo>
                  <a:lnTo>
                    <a:pt x="129" y="147"/>
                  </a:lnTo>
                  <a:lnTo>
                    <a:pt x="125" y="142"/>
                  </a:lnTo>
                  <a:lnTo>
                    <a:pt x="123" y="140"/>
                  </a:lnTo>
                  <a:lnTo>
                    <a:pt x="121" y="137"/>
                  </a:lnTo>
                  <a:lnTo>
                    <a:pt x="121" y="132"/>
                  </a:lnTo>
                  <a:lnTo>
                    <a:pt x="123" y="129"/>
                  </a:lnTo>
                  <a:lnTo>
                    <a:pt x="125" y="126"/>
                  </a:lnTo>
                  <a:lnTo>
                    <a:pt x="128" y="124"/>
                  </a:lnTo>
                  <a:lnTo>
                    <a:pt x="133" y="124"/>
                  </a:lnTo>
                  <a:lnTo>
                    <a:pt x="136" y="126"/>
                  </a:lnTo>
                  <a:lnTo>
                    <a:pt x="139" y="128"/>
                  </a:lnTo>
                  <a:lnTo>
                    <a:pt x="138" y="128"/>
                  </a:lnTo>
                  <a:lnTo>
                    <a:pt x="139" y="129"/>
                  </a:lnTo>
                  <a:lnTo>
                    <a:pt x="143" y="134"/>
                  </a:lnTo>
                  <a:lnTo>
                    <a:pt x="149" y="139"/>
                  </a:lnTo>
                  <a:lnTo>
                    <a:pt x="156" y="144"/>
                  </a:lnTo>
                  <a:lnTo>
                    <a:pt x="166" y="151"/>
                  </a:lnTo>
                  <a:lnTo>
                    <a:pt x="176" y="156"/>
                  </a:lnTo>
                  <a:lnTo>
                    <a:pt x="188" y="159"/>
                  </a:lnTo>
                  <a:lnTo>
                    <a:pt x="201" y="160"/>
                  </a:lnTo>
                  <a:lnTo>
                    <a:pt x="208" y="160"/>
                  </a:lnTo>
                  <a:lnTo>
                    <a:pt x="213" y="159"/>
                  </a:lnTo>
                  <a:lnTo>
                    <a:pt x="219" y="157"/>
                  </a:lnTo>
                  <a:lnTo>
                    <a:pt x="225" y="155"/>
                  </a:lnTo>
                  <a:lnTo>
                    <a:pt x="231" y="153"/>
                  </a:lnTo>
                  <a:lnTo>
                    <a:pt x="236" y="150"/>
                  </a:lnTo>
                  <a:lnTo>
                    <a:pt x="243" y="145"/>
                  </a:lnTo>
                  <a:lnTo>
                    <a:pt x="248" y="141"/>
                  </a:lnTo>
                  <a:lnTo>
                    <a:pt x="250" y="128"/>
                  </a:lnTo>
                  <a:lnTo>
                    <a:pt x="250" y="114"/>
                  </a:lnTo>
                  <a:lnTo>
                    <a:pt x="249" y="100"/>
                  </a:lnTo>
                  <a:lnTo>
                    <a:pt x="246" y="86"/>
                  </a:lnTo>
                  <a:lnTo>
                    <a:pt x="272" y="75"/>
                  </a:lnTo>
                  <a:close/>
                </a:path>
              </a:pathLst>
            </a:custGeom>
            <a:solidFill>
              <a:schemeClr val="bg1">
                <a:lumMod val="85000"/>
              </a:schemeClr>
            </a:solidFill>
            <a:ln w="9525">
              <a:noFill/>
              <a:round/>
              <a:headEnd/>
              <a:tailEnd/>
            </a:ln>
            <a:effectLst>
              <a:outerShdw blurRad="76200" dist="12700" dir="8100000" sy="-23000" kx="800400" algn="br" rotWithShape="0">
                <a:prstClr val="black">
                  <a:alpha val="20000"/>
                </a:prstClr>
              </a:outerShdw>
            </a:effectLst>
          </p:spPr>
          <p:txBody>
            <a:bodyPr/>
            <a:lstStyle/>
            <a:p>
              <a:pPr>
                <a:defRPr/>
              </a:pPr>
              <a:endParaRPr lang="is-IS" dirty="0">
                <a:ln>
                  <a:solidFill>
                    <a:schemeClr val="bg1">
                      <a:lumMod val="85000"/>
                    </a:schemeClr>
                  </a:solidFill>
                </a:ln>
                <a:solidFill>
                  <a:srgbClr val="969696"/>
                </a:solidFill>
              </a:endParaRPr>
            </a:p>
          </p:txBody>
        </p:sp>
        <p:sp>
          <p:nvSpPr>
            <p:cNvPr id="7187" name="Freeform 21"/>
            <p:cNvSpPr>
              <a:spLocks/>
            </p:cNvSpPr>
            <p:nvPr/>
          </p:nvSpPr>
          <p:spPr bwMode="auto">
            <a:xfrm>
              <a:off x="1613" y="2305"/>
              <a:ext cx="8" cy="54"/>
            </a:xfrm>
            <a:custGeom>
              <a:avLst/>
              <a:gdLst>
                <a:gd name="T0" fmla="*/ 8 w 8"/>
                <a:gd name="T1" fmla="*/ 54 h 54"/>
                <a:gd name="T2" fmla="*/ 7 w 8"/>
                <a:gd name="T3" fmla="*/ 1 h 54"/>
                <a:gd name="T4" fmla="*/ 6 w 8"/>
                <a:gd name="T5" fmla="*/ 1 h 54"/>
                <a:gd name="T6" fmla="*/ 4 w 8"/>
                <a:gd name="T7" fmla="*/ 0 h 54"/>
                <a:gd name="T8" fmla="*/ 3 w 8"/>
                <a:gd name="T9" fmla="*/ 0 h 54"/>
                <a:gd name="T10" fmla="*/ 0 w 8"/>
                <a:gd name="T11" fmla="*/ 0 h 54"/>
                <a:gd name="T12" fmla="*/ 7 w 8"/>
                <a:gd name="T13" fmla="*/ 54 h 54"/>
                <a:gd name="T14" fmla="*/ 8 w 8"/>
                <a:gd name="T15" fmla="*/ 54 h 54"/>
                <a:gd name="T16" fmla="*/ 8 w 8"/>
                <a:gd name="T17" fmla="*/ 54 h 54"/>
                <a:gd name="T18" fmla="*/ 8 w 8"/>
                <a:gd name="T19" fmla="*/ 54 h 54"/>
                <a:gd name="T20" fmla="*/ 8 w 8"/>
                <a:gd name="T21" fmla="*/ 54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
                <a:gd name="T34" fmla="*/ 0 h 54"/>
                <a:gd name="T35" fmla="*/ 8 w 8"/>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 h="54">
                  <a:moveTo>
                    <a:pt x="8" y="54"/>
                  </a:moveTo>
                  <a:lnTo>
                    <a:pt x="7" y="1"/>
                  </a:lnTo>
                  <a:lnTo>
                    <a:pt x="6" y="1"/>
                  </a:lnTo>
                  <a:lnTo>
                    <a:pt x="4" y="0"/>
                  </a:lnTo>
                  <a:lnTo>
                    <a:pt x="3" y="0"/>
                  </a:lnTo>
                  <a:lnTo>
                    <a:pt x="0" y="0"/>
                  </a:lnTo>
                  <a:lnTo>
                    <a:pt x="7" y="54"/>
                  </a:lnTo>
                  <a:lnTo>
                    <a:pt x="8" y="54"/>
                  </a:lnTo>
                  <a:close/>
                </a:path>
              </a:pathLst>
            </a:custGeom>
            <a:solidFill>
              <a:schemeClr val="bg1">
                <a:lumMod val="85000"/>
              </a:schemeClr>
            </a:solidFill>
            <a:ln w="9525">
              <a:noFill/>
              <a:round/>
              <a:headEnd/>
              <a:tailEnd/>
            </a:ln>
          </p:spPr>
          <p:txBody>
            <a:bodyPr/>
            <a:lstStyle/>
            <a:p>
              <a:pPr>
                <a:defRPr/>
              </a:pPr>
              <a:endParaRPr lang="en-US">
                <a:solidFill>
                  <a:srgbClr val="FF0000"/>
                </a:solidFill>
              </a:endParaRPr>
            </a:p>
          </p:txBody>
        </p:sp>
      </p:grpSp>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36341186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altLang="is-IS" dirty="0" err="1"/>
              <a:t>Eru</a:t>
            </a:r>
            <a:r>
              <a:rPr lang="en-GB" altLang="is-IS" dirty="0"/>
              <a:t> </a:t>
            </a:r>
            <a:r>
              <a:rPr lang="en-GB" altLang="is-IS" dirty="0" err="1"/>
              <a:t>hugsanir</a:t>
            </a:r>
            <a:r>
              <a:rPr lang="en-GB" altLang="is-IS" dirty="0"/>
              <a:t> </a:t>
            </a:r>
            <a:r>
              <a:rPr lang="en-GB" altLang="is-IS" dirty="0" err="1"/>
              <a:t>þínar</a:t>
            </a:r>
            <a:r>
              <a:rPr lang="en-GB" altLang="is-IS" dirty="0"/>
              <a:t>.......</a:t>
            </a:r>
            <a:endParaRPr lang="is-IS" dirty="0"/>
          </a:p>
        </p:txBody>
      </p:sp>
      <p:sp>
        <p:nvSpPr>
          <p:cNvPr id="4" name="Footer Placeholder 3"/>
          <p:cNvSpPr>
            <a:spLocks noGrp="1"/>
          </p:cNvSpPr>
          <p:nvPr>
            <p:ph type="ftr" sz="quarter" idx="11"/>
          </p:nvPr>
        </p:nvSpPr>
        <p:spPr/>
        <p:txBody>
          <a:bodyPr/>
          <a:lstStyle/>
          <a:p>
            <a:r>
              <a:rPr lang="is-IS" smtClean="0"/>
              <a:t>Jóhann Thoroddsen, sálfræðingur</a:t>
            </a:r>
            <a:endParaRPr lang="is-IS"/>
          </a:p>
        </p:txBody>
      </p:sp>
      <p:graphicFrame>
        <p:nvGraphicFramePr>
          <p:cNvPr id="6" name="Object 6"/>
          <p:cNvGraphicFramePr>
            <a:graphicFrameLocks noChangeAspect="1"/>
          </p:cNvGraphicFramePr>
          <p:nvPr>
            <p:extLst>
              <p:ext uri="{D42A27DB-BD31-4B8C-83A1-F6EECF244321}">
                <p14:modId xmlns:p14="http://schemas.microsoft.com/office/powerpoint/2010/main" val="4264806976"/>
              </p:ext>
            </p:extLst>
          </p:nvPr>
        </p:nvGraphicFramePr>
        <p:xfrm>
          <a:off x="1295400" y="3048000"/>
          <a:ext cx="2341563" cy="2936875"/>
        </p:xfrm>
        <a:graphic>
          <a:graphicData uri="http://schemas.openxmlformats.org/presentationml/2006/ole">
            <mc:AlternateContent xmlns:mc="http://schemas.openxmlformats.org/markup-compatibility/2006">
              <mc:Choice xmlns:v="urn:schemas-microsoft-com:vml" Requires="v">
                <p:oleObj spid="_x0000_s3096" name="Clip" r:id="rId3" imgW="3131640" imgH="3926880" progId="MS_ClipArt_Gallery.2">
                  <p:embed/>
                </p:oleObj>
              </mc:Choice>
              <mc:Fallback>
                <p:oleObj name="Clip" r:id="rId3" imgW="3131640" imgH="3926880"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048000"/>
                        <a:ext cx="2341563" cy="2936875"/>
                      </a:xfrm>
                      <a:prstGeom prst="rect">
                        <a:avLst/>
                      </a:prstGeom>
                      <a:solidFill>
                        <a:schemeClr val="bg1"/>
                      </a:solidFill>
                      <a:ln>
                        <a:noFill/>
                      </a:ln>
                      <a:effectLs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54717865"/>
              </p:ext>
            </p:extLst>
          </p:nvPr>
        </p:nvGraphicFramePr>
        <p:xfrm>
          <a:off x="5257800" y="3276600"/>
          <a:ext cx="2322513" cy="2574925"/>
        </p:xfrm>
        <a:graphic>
          <a:graphicData uri="http://schemas.openxmlformats.org/presentationml/2006/ole">
            <mc:AlternateContent xmlns:mc="http://schemas.openxmlformats.org/markup-compatibility/2006">
              <mc:Choice xmlns:v="urn:schemas-microsoft-com:vml" Requires="v">
                <p:oleObj spid="_x0000_s3097" name="Clip" r:id="rId5" imgW="3560400" imgH="3946320" progId="MS_ClipArt_Gallery.2">
                  <p:embed/>
                </p:oleObj>
              </mc:Choice>
              <mc:Fallback>
                <p:oleObj name="Clip" r:id="rId5" imgW="3560400" imgH="394632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3276600"/>
                        <a:ext cx="2322513" cy="257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AutoShape 7"/>
          <p:cNvSpPr>
            <a:spLocks noChangeArrowheads="1"/>
          </p:cNvSpPr>
          <p:nvPr/>
        </p:nvSpPr>
        <p:spPr bwMode="auto">
          <a:xfrm rot="10800000">
            <a:off x="4030872" y="1916832"/>
            <a:ext cx="1084635" cy="1600200"/>
          </a:xfrm>
          <a:custGeom>
            <a:avLst/>
            <a:gdLst>
              <a:gd name="G0" fmla="+- 6480 0 0"/>
              <a:gd name="G1" fmla="+- 8650 0 0"/>
              <a:gd name="G2" fmla="+- 6171 0 0"/>
              <a:gd name="G3" fmla="+- 21600 0 6480"/>
              <a:gd name="G4" fmla="+- 21600 0 865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00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50" y="6171"/>
                </a:lnTo>
                <a:lnTo>
                  <a:pt x="8650" y="12357"/>
                </a:lnTo>
                <a:lnTo>
                  <a:pt x="4320" y="12357"/>
                </a:lnTo>
                <a:lnTo>
                  <a:pt x="4320" y="9257"/>
                </a:lnTo>
                <a:lnTo>
                  <a:pt x="0" y="15429"/>
                </a:lnTo>
                <a:lnTo>
                  <a:pt x="4320" y="21600"/>
                </a:lnTo>
                <a:lnTo>
                  <a:pt x="4320" y="18500"/>
                </a:lnTo>
                <a:lnTo>
                  <a:pt x="17280" y="18500"/>
                </a:lnTo>
                <a:lnTo>
                  <a:pt x="17280" y="21600"/>
                </a:lnTo>
                <a:lnTo>
                  <a:pt x="21600" y="15429"/>
                </a:lnTo>
                <a:lnTo>
                  <a:pt x="17280" y="9257"/>
                </a:lnTo>
                <a:lnTo>
                  <a:pt x="17280" y="12357"/>
                </a:lnTo>
                <a:lnTo>
                  <a:pt x="12950" y="12357"/>
                </a:lnTo>
                <a:lnTo>
                  <a:pt x="12950" y="6171"/>
                </a:lnTo>
                <a:lnTo>
                  <a:pt x="15120" y="6171"/>
                </a:lnTo>
                <a:close/>
              </a:path>
            </a:pathLst>
          </a:custGeom>
          <a:solidFill>
            <a:schemeClr val="bg1">
              <a:lumMod val="95000"/>
            </a:schemeClr>
          </a:solidFill>
          <a:ln w="9525">
            <a:solidFill>
              <a:schemeClr val="tx1"/>
            </a:solidFill>
            <a:miter lim="800000"/>
            <a:headEnd/>
            <a:tailEnd/>
          </a:ln>
          <a:effectLst/>
          <a:extLst/>
        </p:spPr>
        <p:txBody>
          <a:bodyPr wrap="none" anchor="ctr"/>
          <a:lstStyle/>
          <a:p>
            <a:endParaRPr lang="is-IS"/>
          </a:p>
        </p:txBody>
      </p:sp>
      <p:sp>
        <p:nvSpPr>
          <p:cNvPr id="9" name="Rectangle 8"/>
          <p:cNvSpPr/>
          <p:nvPr/>
        </p:nvSpPr>
        <p:spPr>
          <a:xfrm>
            <a:off x="1295400" y="2023348"/>
            <a:ext cx="2020105" cy="646331"/>
          </a:xfrm>
          <a:prstGeom prst="rect">
            <a:avLst/>
          </a:prstGeom>
        </p:spPr>
        <p:txBody>
          <a:bodyPr wrap="none">
            <a:spAutoFit/>
          </a:bodyPr>
          <a:lstStyle/>
          <a:p>
            <a:r>
              <a:rPr lang="en-GB" altLang="is-IS" sz="3600" dirty="0" err="1">
                <a:solidFill>
                  <a:srgbClr val="00B050"/>
                </a:solidFill>
                <a:effectLst>
                  <a:outerShdw blurRad="38100" dist="38100" dir="2700000" algn="tl">
                    <a:srgbClr val="000000"/>
                  </a:outerShdw>
                </a:effectLst>
              </a:rPr>
              <a:t>Vinir</a:t>
            </a:r>
            <a:r>
              <a:rPr lang="en-GB" altLang="is-IS" sz="3600" dirty="0">
                <a:solidFill>
                  <a:srgbClr val="00B050"/>
                </a:solidFill>
                <a:effectLst>
                  <a:outerShdw blurRad="38100" dist="38100" dir="2700000" algn="tl">
                    <a:srgbClr val="000000"/>
                  </a:outerShdw>
                </a:effectLst>
              </a:rPr>
              <a:t> </a:t>
            </a:r>
            <a:r>
              <a:rPr lang="en-GB" altLang="is-IS" sz="3600" dirty="0" err="1">
                <a:solidFill>
                  <a:srgbClr val="00B050"/>
                </a:solidFill>
                <a:effectLst>
                  <a:outerShdw blurRad="38100" dist="38100" dir="2700000" algn="tl">
                    <a:srgbClr val="000000"/>
                  </a:outerShdw>
                </a:effectLst>
              </a:rPr>
              <a:t>þínir</a:t>
            </a:r>
            <a:endParaRPr lang="is-IS" sz="3600" dirty="0">
              <a:solidFill>
                <a:srgbClr val="00B050"/>
              </a:solidFill>
            </a:endParaRPr>
          </a:p>
        </p:txBody>
      </p:sp>
      <p:sp>
        <p:nvSpPr>
          <p:cNvPr id="10" name="Rectangle 9"/>
          <p:cNvSpPr/>
          <p:nvPr/>
        </p:nvSpPr>
        <p:spPr>
          <a:xfrm>
            <a:off x="5669292" y="2034715"/>
            <a:ext cx="2273379" cy="646331"/>
          </a:xfrm>
          <a:prstGeom prst="rect">
            <a:avLst/>
          </a:prstGeom>
        </p:spPr>
        <p:txBody>
          <a:bodyPr wrap="none">
            <a:spAutoFit/>
          </a:bodyPr>
          <a:lstStyle/>
          <a:p>
            <a:r>
              <a:rPr lang="en-GB" altLang="is-IS" sz="3600" dirty="0" err="1">
                <a:solidFill>
                  <a:srgbClr val="FF0000"/>
                </a:solidFill>
                <a:effectLst>
                  <a:outerShdw blurRad="38100" dist="38100" dir="2700000" algn="tl">
                    <a:srgbClr val="000000"/>
                  </a:outerShdw>
                </a:effectLst>
              </a:rPr>
              <a:t>Óvinir</a:t>
            </a:r>
            <a:r>
              <a:rPr lang="en-GB" altLang="is-IS" sz="3600" dirty="0">
                <a:solidFill>
                  <a:srgbClr val="FF0000"/>
                </a:solidFill>
                <a:effectLst>
                  <a:outerShdw blurRad="38100" dist="38100" dir="2700000" algn="tl">
                    <a:srgbClr val="000000"/>
                  </a:outerShdw>
                </a:effectLst>
              </a:rPr>
              <a:t> </a:t>
            </a:r>
            <a:r>
              <a:rPr lang="en-GB" altLang="is-IS" sz="3600" dirty="0" err="1" smtClean="0">
                <a:solidFill>
                  <a:srgbClr val="FF0000"/>
                </a:solidFill>
                <a:effectLst>
                  <a:outerShdw blurRad="38100" dist="38100" dir="2700000" algn="tl">
                    <a:srgbClr val="000000"/>
                  </a:outerShdw>
                </a:effectLst>
              </a:rPr>
              <a:t>þínir</a:t>
            </a:r>
            <a:endParaRPr lang="en-GB" altLang="is-IS" sz="3600" dirty="0">
              <a:solidFill>
                <a:srgbClr val="FF0000"/>
              </a:solidFill>
            </a:endParaRPr>
          </a:p>
        </p:txBody>
      </p:sp>
    </p:spTree>
    <p:extLst>
      <p:ext uri="{BB962C8B-B14F-4D97-AF65-F5344CB8AC3E}">
        <p14:creationId xmlns:p14="http://schemas.microsoft.com/office/powerpoint/2010/main" val="2437455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r>
              <a:rPr lang="en-GB" altLang="is-IS" smtClean="0"/>
              <a:t>Ósjálfráðar hugsanir</a:t>
            </a:r>
            <a:endParaRPr lang="en-GB" altLang="is-IS"/>
          </a:p>
        </p:txBody>
      </p:sp>
      <p:sp>
        <p:nvSpPr>
          <p:cNvPr id="60419" name="Rectangle 3"/>
          <p:cNvSpPr>
            <a:spLocks noGrp="1" noChangeArrowheads="1"/>
          </p:cNvSpPr>
          <p:nvPr>
            <p:ph idx="1"/>
          </p:nvPr>
        </p:nvSpPr>
        <p:spPr/>
        <p:txBody>
          <a:bodyPr/>
          <a:lstStyle/>
          <a:p>
            <a:r>
              <a:rPr lang="en-GB" altLang="is-IS" sz="2800"/>
              <a:t>Ó</a:t>
            </a:r>
            <a:r>
              <a:rPr lang="en-GB" altLang="is-IS" sz="2800" b="0" smtClean="0"/>
              <a:t> </a:t>
            </a:r>
            <a:r>
              <a:rPr lang="en-GB" altLang="is-IS" sz="2800" b="0"/>
              <a:t>nei </a:t>
            </a:r>
            <a:r>
              <a:rPr lang="en-GB" altLang="is-IS" sz="2800" b="0" smtClean="0"/>
              <a:t>hvers vegna </a:t>
            </a:r>
            <a:r>
              <a:rPr lang="en-GB" altLang="is-IS" sz="2800" b="0"/>
              <a:t>ég??</a:t>
            </a:r>
          </a:p>
          <a:p>
            <a:r>
              <a:rPr lang="en-GB" altLang="is-IS" sz="2800"/>
              <a:t>E</a:t>
            </a:r>
            <a:r>
              <a:rPr lang="en-GB" altLang="is-IS" sz="2800" b="0" smtClean="0"/>
              <a:t>kki </a:t>
            </a:r>
            <a:r>
              <a:rPr lang="en-GB" altLang="is-IS" sz="2800" b="0"/>
              <a:t>einu sinni enn !!!!!!!</a:t>
            </a:r>
          </a:p>
          <a:p>
            <a:r>
              <a:rPr lang="en-GB" altLang="is-IS" sz="2800"/>
              <a:t>É</a:t>
            </a:r>
            <a:r>
              <a:rPr lang="en-GB" altLang="is-IS" sz="2800" b="0" smtClean="0"/>
              <a:t>g </a:t>
            </a:r>
            <a:r>
              <a:rPr lang="en-GB" altLang="is-IS" sz="2800" b="0"/>
              <a:t>hefði átt að setjast annars</a:t>
            </a:r>
            <a:r>
              <a:rPr lang="is-IS" altLang="is-IS" sz="2800" b="0"/>
              <a:t> </a:t>
            </a:r>
            <a:r>
              <a:rPr lang="en-GB" altLang="is-IS" sz="2800" b="0"/>
              <a:t>staðar</a:t>
            </a:r>
          </a:p>
          <a:p>
            <a:r>
              <a:rPr lang="en-GB" altLang="is-IS" sz="2800"/>
              <a:t>Þ</a:t>
            </a:r>
            <a:r>
              <a:rPr lang="en-GB" altLang="is-IS" sz="2800" b="0" smtClean="0"/>
              <a:t>etta </a:t>
            </a:r>
            <a:r>
              <a:rPr lang="en-GB" altLang="is-IS" sz="2800" b="0"/>
              <a:t>kemur alltaf fyrir mig</a:t>
            </a:r>
          </a:p>
          <a:p>
            <a:r>
              <a:rPr lang="en-GB" altLang="is-IS" sz="2800"/>
              <a:t>É</a:t>
            </a:r>
            <a:r>
              <a:rPr lang="en-GB" altLang="is-IS" sz="2800" b="0" smtClean="0"/>
              <a:t>g </a:t>
            </a:r>
            <a:r>
              <a:rPr lang="en-GB" altLang="is-IS" sz="2800" b="0"/>
              <a:t>þoli þetta ekki</a:t>
            </a:r>
          </a:p>
          <a:p>
            <a:r>
              <a:rPr lang="en-GB" altLang="is-IS" sz="2800"/>
              <a:t>É</a:t>
            </a:r>
            <a:r>
              <a:rPr lang="en-GB" altLang="is-IS" sz="2800" b="0" smtClean="0"/>
              <a:t>g </a:t>
            </a:r>
            <a:r>
              <a:rPr lang="en-GB" altLang="is-IS" sz="2800" b="0"/>
              <a:t>á ekkert eftir að sjá </a:t>
            </a:r>
          </a:p>
          <a:p>
            <a:r>
              <a:rPr lang="en-GB" altLang="is-IS" sz="2800"/>
              <a:t>Þ</a:t>
            </a:r>
            <a:r>
              <a:rPr lang="en-GB" altLang="is-IS" sz="2800" b="0" smtClean="0"/>
              <a:t>etta </a:t>
            </a:r>
            <a:r>
              <a:rPr lang="en-GB" altLang="is-IS" sz="2800" b="0"/>
              <a:t>verður </a:t>
            </a:r>
            <a:r>
              <a:rPr lang="en-GB" altLang="is-IS" sz="2800" b="0" smtClean="0"/>
              <a:t>hræðilegt flug</a:t>
            </a:r>
            <a:endParaRPr lang="en-GB" altLang="is-IS" sz="2800" b="0"/>
          </a:p>
          <a:p>
            <a:endParaRPr lang="en-GB" altLang="is-IS" sz="2800" b="0"/>
          </a:p>
        </p:txBody>
      </p:sp>
      <p:sp>
        <p:nvSpPr>
          <p:cNvPr id="6" name="Footer Placeholder 5"/>
          <p:cNvSpPr>
            <a:spLocks noGrp="1"/>
          </p:cNvSpPr>
          <p:nvPr>
            <p:ph type="ftr" sz="quarter" idx="11"/>
          </p:nvPr>
        </p:nvSpPr>
        <p:spPr/>
        <p:txBody>
          <a:bodyPr/>
          <a:lstStyle/>
          <a:p>
            <a:r>
              <a:rPr lang="en-GB" altLang="is-IS" smtClean="0"/>
              <a:t>Jóhann Thoroddsen, sálfræðingur</a:t>
            </a:r>
            <a:endParaRPr lang="en-GB" altLang="is-IS"/>
          </a:p>
        </p:txBody>
      </p:sp>
      <p:graphicFrame>
        <p:nvGraphicFramePr>
          <p:cNvPr id="60420" name="Object 4"/>
          <p:cNvGraphicFramePr>
            <a:graphicFrameLocks noGrp="1" noChangeAspect="1"/>
          </p:cNvGraphicFramePr>
          <p:nvPr>
            <p:ph type="body" sz="half" idx="4294967295"/>
            <p:extLst>
              <p:ext uri="{D42A27DB-BD31-4B8C-83A1-F6EECF244321}">
                <p14:modId xmlns:p14="http://schemas.microsoft.com/office/powerpoint/2010/main" val="2928740320"/>
              </p:ext>
            </p:extLst>
          </p:nvPr>
        </p:nvGraphicFramePr>
        <p:xfrm>
          <a:off x="6089639" y="1879824"/>
          <a:ext cx="3060111" cy="4112598"/>
        </p:xfrm>
        <a:graphic>
          <a:graphicData uri="http://schemas.openxmlformats.org/presentationml/2006/ole">
            <mc:AlternateContent xmlns:mc="http://schemas.openxmlformats.org/markup-compatibility/2006">
              <mc:Choice xmlns:v="urn:schemas-microsoft-com:vml" Requires="v">
                <p:oleObj spid="_x0000_s2065" name="PhotoImpact" r:id="rId3" imgW="3555556" imgH="3428571" progId="PI3.Image">
                  <p:embed/>
                </p:oleObj>
              </mc:Choice>
              <mc:Fallback>
                <p:oleObj name="PhotoImpact" r:id="rId3" imgW="3555556" imgH="3428571" progId="PI3.Im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9639" y="1879824"/>
                        <a:ext cx="3060111" cy="4112598"/>
                      </a:xfrm>
                      <a:prstGeom prst="rect">
                        <a:avLst/>
                      </a:prstGeom>
                      <a:ln w="9525">
                        <a:solidFill>
                          <a:srgbClr val="FFCCFF"/>
                        </a:solidFill>
                        <a:miter lim="800000"/>
                        <a:headEnd/>
                        <a:tailEnd/>
                      </a:ln>
                    </p:spPr>
                  </p:pic>
                </p:oleObj>
              </mc:Fallback>
            </mc:AlternateContent>
          </a:graphicData>
        </a:graphic>
      </p:graphicFrame>
    </p:spTree>
    <p:extLst>
      <p:ext uri="{BB962C8B-B14F-4D97-AF65-F5344CB8AC3E}">
        <p14:creationId xmlns:p14="http://schemas.microsoft.com/office/powerpoint/2010/main" val="11075839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a:bodyPr>
          <a:lstStyle/>
          <a:p>
            <a:r>
              <a:rPr lang="en-GB" altLang="is-IS" smtClean="0"/>
              <a:t>Ósjálfráðar hugsanir</a:t>
            </a:r>
            <a:endParaRPr lang="en-GB" altLang="is-IS"/>
          </a:p>
        </p:txBody>
      </p:sp>
      <p:sp>
        <p:nvSpPr>
          <p:cNvPr id="63491" name="Rectangle 3"/>
          <p:cNvSpPr>
            <a:spLocks noGrp="1" noChangeArrowheads="1"/>
          </p:cNvSpPr>
          <p:nvPr>
            <p:ph idx="1"/>
          </p:nvPr>
        </p:nvSpPr>
        <p:spPr/>
        <p:txBody>
          <a:bodyPr>
            <a:normAutofit lnSpcReduction="10000"/>
          </a:bodyPr>
          <a:lstStyle/>
          <a:p>
            <a:pPr>
              <a:lnSpc>
                <a:spcPct val="90000"/>
              </a:lnSpc>
              <a:buFont typeface="Webdings" panose="05030102010509060703" pitchFamily="18" charset="2"/>
              <a:buNone/>
            </a:pPr>
            <a:r>
              <a:rPr lang="en-GB" altLang="is-IS" sz="3100" dirty="0" err="1">
                <a:solidFill>
                  <a:schemeClr val="tx1"/>
                </a:solidFill>
              </a:rPr>
              <a:t>Ó</a:t>
            </a:r>
            <a:r>
              <a:rPr lang="en-GB" altLang="is-IS" sz="3100" smtClean="0">
                <a:solidFill>
                  <a:schemeClr val="tx1"/>
                </a:solidFill>
              </a:rPr>
              <a:t>sjálfráðar </a:t>
            </a:r>
            <a:r>
              <a:rPr lang="en-GB" altLang="is-IS" sz="3100" dirty="0" err="1">
                <a:solidFill>
                  <a:schemeClr val="tx1"/>
                </a:solidFill>
              </a:rPr>
              <a:t>hugsanir</a:t>
            </a:r>
            <a:r>
              <a:rPr lang="en-GB" altLang="is-IS" sz="3100" dirty="0">
                <a:solidFill>
                  <a:schemeClr val="tx1"/>
                </a:solidFill>
              </a:rPr>
              <a:t> </a:t>
            </a:r>
            <a:r>
              <a:rPr lang="en-GB" altLang="is-IS" sz="3100" dirty="0" err="1">
                <a:solidFill>
                  <a:schemeClr val="tx1"/>
                </a:solidFill>
              </a:rPr>
              <a:t>eru</a:t>
            </a:r>
            <a:r>
              <a:rPr lang="en-GB" altLang="is-IS" sz="3100" dirty="0">
                <a:solidFill>
                  <a:schemeClr val="tx1"/>
                </a:solidFill>
              </a:rPr>
              <a:t> </a:t>
            </a:r>
            <a:r>
              <a:rPr lang="en-GB" altLang="is-IS" sz="3100" dirty="0" err="1">
                <a:solidFill>
                  <a:schemeClr val="tx1"/>
                </a:solidFill>
              </a:rPr>
              <a:t>eins</a:t>
            </a:r>
            <a:r>
              <a:rPr lang="en-GB" altLang="is-IS" sz="3100" dirty="0">
                <a:solidFill>
                  <a:schemeClr val="tx1"/>
                </a:solidFill>
              </a:rPr>
              <a:t> og </a:t>
            </a:r>
            <a:r>
              <a:rPr lang="en-GB" altLang="is-IS" sz="3100" dirty="0" err="1">
                <a:solidFill>
                  <a:schemeClr val="tx1"/>
                </a:solidFill>
              </a:rPr>
              <a:t>goðsagnir</a:t>
            </a:r>
            <a:r>
              <a:rPr lang="en-GB" altLang="is-IS" sz="3100" dirty="0">
                <a:solidFill>
                  <a:schemeClr val="tx1"/>
                </a:solidFill>
              </a:rPr>
              <a:t> </a:t>
            </a:r>
            <a:r>
              <a:rPr lang="en-GB" altLang="is-IS" sz="3100" dirty="0" smtClean="0">
                <a:solidFill>
                  <a:schemeClr val="tx1"/>
                </a:solidFill>
              </a:rPr>
              <a:t>:</a:t>
            </a:r>
            <a:endParaRPr lang="en-GB" altLang="is-IS" sz="2800" dirty="0">
              <a:solidFill>
                <a:schemeClr val="tx1"/>
              </a:solidFill>
            </a:endParaRPr>
          </a:p>
          <a:p>
            <a:pPr>
              <a:lnSpc>
                <a:spcPct val="125000"/>
              </a:lnSpc>
            </a:pPr>
            <a:r>
              <a:rPr lang="en-GB" altLang="is-IS" sz="2800" dirty="0" err="1" smtClean="0"/>
              <a:t>Þ</a:t>
            </a:r>
            <a:r>
              <a:rPr lang="en-GB" altLang="is-IS" sz="2800" b="0" dirty="0" err="1" smtClean="0"/>
              <a:t>ú</a:t>
            </a:r>
            <a:r>
              <a:rPr lang="en-GB" altLang="is-IS" sz="2800" b="0" dirty="0" smtClean="0"/>
              <a:t> </a:t>
            </a:r>
            <a:r>
              <a:rPr lang="en-GB" altLang="is-IS" sz="2800" dirty="0" err="1">
                <a:solidFill>
                  <a:schemeClr val="tx1"/>
                </a:solidFill>
                <a:effectLst>
                  <a:outerShdw blurRad="38100" dist="38100" dir="2700000" algn="tl">
                    <a:srgbClr val="000000"/>
                  </a:outerShdw>
                </a:effectLst>
              </a:rPr>
              <a:t>eftast</a:t>
            </a:r>
            <a:r>
              <a:rPr lang="en-GB" altLang="is-IS" sz="2800" b="0" dirty="0"/>
              <a:t> </a:t>
            </a:r>
            <a:r>
              <a:rPr lang="en-GB" altLang="is-IS" sz="2800" b="0" dirty="0" err="1"/>
              <a:t>ekki</a:t>
            </a:r>
            <a:r>
              <a:rPr lang="en-GB" altLang="is-IS" sz="2800" b="0" dirty="0"/>
              <a:t> um </a:t>
            </a:r>
            <a:r>
              <a:rPr lang="en-GB" altLang="is-IS" sz="2800" b="0" dirty="0" err="1"/>
              <a:t>réttmæti</a:t>
            </a:r>
            <a:r>
              <a:rPr lang="en-GB" altLang="is-IS" sz="2800" b="0" dirty="0"/>
              <a:t> </a:t>
            </a:r>
            <a:r>
              <a:rPr lang="en-GB" altLang="is-IS" sz="2800" b="0" dirty="0" err="1"/>
              <a:t>þeirra</a:t>
            </a:r>
            <a:endParaRPr lang="en-GB" altLang="is-IS" sz="2800" b="0" dirty="0"/>
          </a:p>
          <a:p>
            <a:pPr>
              <a:lnSpc>
                <a:spcPct val="125000"/>
              </a:lnSpc>
            </a:pPr>
            <a:r>
              <a:rPr lang="en-GB" altLang="is-IS" sz="2800" dirty="0" err="1" smtClean="0">
                <a:solidFill>
                  <a:schemeClr val="tx1"/>
                </a:solidFill>
                <a:effectLst>
                  <a:outerShdw blurRad="38100" dist="38100" dir="2700000" algn="tl">
                    <a:srgbClr val="000000"/>
                  </a:outerShdw>
                </a:effectLst>
              </a:rPr>
              <a:t>Lítur</a:t>
            </a:r>
            <a:r>
              <a:rPr lang="en-GB" altLang="is-IS" sz="2800" b="0" dirty="0" smtClean="0">
                <a:solidFill>
                  <a:schemeClr val="tx1"/>
                </a:solidFill>
              </a:rPr>
              <a:t> </a:t>
            </a:r>
            <a:r>
              <a:rPr lang="en-GB" altLang="is-IS" sz="2800" b="0" dirty="0"/>
              <a:t>á </a:t>
            </a:r>
            <a:r>
              <a:rPr lang="en-GB" altLang="is-IS" sz="2800" b="0" dirty="0" err="1"/>
              <a:t>þær</a:t>
            </a:r>
            <a:r>
              <a:rPr lang="en-GB" altLang="is-IS" sz="2800" b="0" dirty="0"/>
              <a:t> </a:t>
            </a:r>
            <a:r>
              <a:rPr lang="en-GB" altLang="is-IS" sz="2800" b="0" dirty="0" err="1"/>
              <a:t>sem</a:t>
            </a:r>
            <a:r>
              <a:rPr lang="en-GB" altLang="is-IS" sz="2800" b="0" dirty="0"/>
              <a:t> </a:t>
            </a:r>
            <a:r>
              <a:rPr lang="en-GB" altLang="is-IS" sz="2800" b="0" dirty="0" err="1"/>
              <a:t>staðreyndir</a:t>
            </a:r>
            <a:endParaRPr lang="en-GB" altLang="is-IS" sz="2800" b="0" dirty="0"/>
          </a:p>
          <a:p>
            <a:pPr>
              <a:lnSpc>
                <a:spcPct val="125000"/>
              </a:lnSpc>
            </a:pPr>
            <a:r>
              <a:rPr lang="en-GB" altLang="is-IS" sz="2800" dirty="0" err="1" smtClean="0"/>
              <a:t>Þ</a:t>
            </a:r>
            <a:r>
              <a:rPr lang="en-GB" altLang="is-IS" sz="2800" b="0" dirty="0" err="1" smtClean="0"/>
              <a:t>ú</a:t>
            </a:r>
            <a:r>
              <a:rPr lang="en-GB" altLang="is-IS" sz="2800" b="0" dirty="0" smtClean="0"/>
              <a:t> </a:t>
            </a:r>
            <a:r>
              <a:rPr lang="en-GB" altLang="is-IS" sz="2800" dirty="0">
                <a:solidFill>
                  <a:schemeClr val="tx1"/>
                </a:solidFill>
                <a:effectLst>
                  <a:outerShdw blurRad="38100" dist="38100" dir="2700000" algn="tl">
                    <a:srgbClr val="000000"/>
                  </a:outerShdw>
                </a:effectLst>
              </a:rPr>
              <a:t>“</a:t>
            </a:r>
            <a:r>
              <a:rPr lang="en-GB" altLang="is-IS" sz="2800" dirty="0" err="1">
                <a:solidFill>
                  <a:schemeClr val="tx1"/>
                </a:solidFill>
                <a:effectLst>
                  <a:outerShdw blurRad="38100" dist="38100" dir="2700000" algn="tl">
                    <a:srgbClr val="000000"/>
                  </a:outerShdw>
                </a:effectLst>
              </a:rPr>
              <a:t>leyfir</a:t>
            </a:r>
            <a:r>
              <a:rPr lang="en-GB" altLang="is-IS" sz="2800" dirty="0">
                <a:solidFill>
                  <a:schemeClr val="tx1"/>
                </a:solidFill>
                <a:effectLst>
                  <a:outerShdw blurRad="38100" dist="38100" dir="2700000" algn="tl">
                    <a:srgbClr val="000000"/>
                  </a:outerShdw>
                </a:effectLst>
              </a:rPr>
              <a:t>”</a:t>
            </a:r>
            <a:r>
              <a:rPr lang="en-GB" altLang="is-IS" sz="2800" b="0" dirty="0">
                <a:solidFill>
                  <a:schemeClr val="tx1"/>
                </a:solidFill>
              </a:rPr>
              <a:t> </a:t>
            </a:r>
            <a:r>
              <a:rPr lang="en-GB" altLang="is-IS" sz="2800" b="0" dirty="0" err="1"/>
              <a:t>þeim</a:t>
            </a:r>
            <a:r>
              <a:rPr lang="en-GB" altLang="is-IS" sz="2800" b="0" dirty="0"/>
              <a:t> </a:t>
            </a:r>
            <a:r>
              <a:rPr lang="en-GB" altLang="is-IS" sz="2800" b="0" dirty="0" err="1"/>
              <a:t>að</a:t>
            </a:r>
            <a:r>
              <a:rPr lang="en-GB" altLang="is-IS" sz="2800" b="0" dirty="0"/>
              <a:t> </a:t>
            </a:r>
            <a:r>
              <a:rPr lang="en-GB" altLang="is-IS" sz="2800" b="0" dirty="0" err="1"/>
              <a:t>hafa</a:t>
            </a:r>
            <a:r>
              <a:rPr lang="en-GB" altLang="is-IS" sz="2800" b="0" dirty="0"/>
              <a:t> g</a:t>
            </a:r>
            <a:r>
              <a:rPr lang="is-IS" altLang="is-IS" sz="2800" b="0" dirty="0"/>
              <a:t>í</a:t>
            </a:r>
            <a:r>
              <a:rPr lang="en-GB" altLang="is-IS" sz="2800" b="0" dirty="0" err="1"/>
              <a:t>furleg</a:t>
            </a:r>
            <a:r>
              <a:rPr lang="en-GB" altLang="is-IS" sz="2800" b="0" dirty="0"/>
              <a:t> </a:t>
            </a:r>
            <a:r>
              <a:rPr lang="en-GB" altLang="is-IS" sz="2800" b="0" dirty="0" err="1"/>
              <a:t>áhr</a:t>
            </a:r>
            <a:r>
              <a:rPr lang="is-IS" altLang="is-IS" sz="2800" b="0" dirty="0"/>
              <a:t>i</a:t>
            </a:r>
            <a:r>
              <a:rPr lang="en-GB" altLang="is-IS" sz="2800" b="0" dirty="0"/>
              <a:t>f á </a:t>
            </a:r>
            <a:r>
              <a:rPr lang="en-GB" altLang="is-IS" sz="2800" b="0" dirty="0" err="1"/>
              <a:t>þig</a:t>
            </a:r>
            <a:endParaRPr lang="en-GB" altLang="is-IS" sz="2800" b="0" dirty="0"/>
          </a:p>
          <a:p>
            <a:pPr>
              <a:lnSpc>
                <a:spcPct val="125000"/>
              </a:lnSpc>
            </a:pPr>
            <a:r>
              <a:rPr lang="en-GB" altLang="is-IS" sz="2800" dirty="0" err="1" smtClean="0">
                <a:solidFill>
                  <a:schemeClr val="tx1"/>
                </a:solidFill>
              </a:rPr>
              <a:t>Þ</a:t>
            </a:r>
            <a:r>
              <a:rPr lang="en-GB" altLang="is-IS" sz="2800" b="0" dirty="0" err="1" smtClean="0">
                <a:solidFill>
                  <a:schemeClr val="tx1"/>
                </a:solidFill>
              </a:rPr>
              <a:t>ú</a:t>
            </a:r>
            <a:r>
              <a:rPr lang="en-GB" altLang="is-IS" sz="2800" b="0" dirty="0" smtClean="0">
                <a:solidFill>
                  <a:schemeClr val="tx1"/>
                </a:solidFill>
              </a:rPr>
              <a:t> </a:t>
            </a:r>
            <a:r>
              <a:rPr lang="en-GB" altLang="is-IS" sz="2800" dirty="0">
                <a:solidFill>
                  <a:schemeClr val="tx1"/>
                </a:solidFill>
                <a:effectLst>
                  <a:outerShdw blurRad="38100" dist="38100" dir="2700000" algn="tl">
                    <a:srgbClr val="000000"/>
                  </a:outerShdw>
                </a:effectLst>
              </a:rPr>
              <a:t>“</a:t>
            </a:r>
            <a:r>
              <a:rPr lang="en-GB" altLang="is-IS" sz="2800" dirty="0" err="1">
                <a:solidFill>
                  <a:schemeClr val="tx1"/>
                </a:solidFill>
                <a:effectLst>
                  <a:outerShdw blurRad="38100" dist="38100" dir="2700000" algn="tl">
                    <a:srgbClr val="000000"/>
                  </a:outerShdw>
                </a:effectLst>
              </a:rPr>
              <a:t>leyfir</a:t>
            </a:r>
            <a:r>
              <a:rPr lang="en-GB" altLang="is-IS" sz="2800" dirty="0">
                <a:solidFill>
                  <a:schemeClr val="tx1"/>
                </a:solidFill>
                <a:effectLst>
                  <a:outerShdw blurRad="38100" dist="38100" dir="2700000" algn="tl">
                    <a:srgbClr val="000000"/>
                  </a:outerShdw>
                </a:effectLst>
              </a:rPr>
              <a:t>”</a:t>
            </a:r>
            <a:r>
              <a:rPr lang="en-GB" altLang="is-IS" sz="2800" b="0" dirty="0">
                <a:solidFill>
                  <a:schemeClr val="tx1"/>
                </a:solidFill>
              </a:rPr>
              <a:t> </a:t>
            </a:r>
            <a:r>
              <a:rPr lang="en-GB" altLang="is-IS" sz="2800" b="0" dirty="0" err="1"/>
              <a:t>þeim</a:t>
            </a:r>
            <a:r>
              <a:rPr lang="en-GB" altLang="is-IS" sz="2800" b="0" dirty="0"/>
              <a:t> </a:t>
            </a:r>
            <a:r>
              <a:rPr lang="en-GB" altLang="is-IS" sz="2800" b="0" dirty="0" err="1"/>
              <a:t>að</a:t>
            </a:r>
            <a:r>
              <a:rPr lang="en-GB" altLang="is-IS" sz="2800" b="0" dirty="0"/>
              <a:t> </a:t>
            </a:r>
            <a:r>
              <a:rPr lang="en-GB" altLang="is-IS" sz="2800" b="0" dirty="0" err="1"/>
              <a:t>lita</a:t>
            </a:r>
            <a:r>
              <a:rPr lang="en-GB" altLang="is-IS" sz="2800" b="0" dirty="0"/>
              <a:t> </a:t>
            </a:r>
            <a:r>
              <a:rPr lang="en-GB" altLang="is-IS" sz="2800" b="0" dirty="0" err="1"/>
              <a:t>skynjun</a:t>
            </a:r>
            <a:r>
              <a:rPr lang="en-GB" altLang="is-IS" sz="2800" b="0" dirty="0"/>
              <a:t> </a:t>
            </a:r>
            <a:r>
              <a:rPr lang="en-GB" altLang="is-IS" sz="2800" b="0" dirty="0" err="1"/>
              <a:t>þína</a:t>
            </a:r>
            <a:r>
              <a:rPr lang="en-GB" altLang="is-IS" sz="2800" b="0" dirty="0"/>
              <a:t> og </a:t>
            </a:r>
            <a:r>
              <a:rPr lang="en-GB" altLang="is-IS" sz="2800" b="0" dirty="0" err="1"/>
              <a:t>viðhorf</a:t>
            </a:r>
            <a:endParaRPr lang="en-GB" altLang="is-IS" sz="2800" b="0" dirty="0"/>
          </a:p>
          <a:p>
            <a:pPr>
              <a:lnSpc>
                <a:spcPct val="125000"/>
              </a:lnSpc>
            </a:pPr>
            <a:r>
              <a:rPr lang="is-IS" altLang="is-IS" sz="2800" b="0" dirty="0"/>
              <a:t>...</a:t>
            </a:r>
            <a:r>
              <a:rPr lang="en-GB" altLang="is-IS" sz="2800" b="0" dirty="0"/>
              <a:t>og </a:t>
            </a:r>
            <a:r>
              <a:rPr lang="en-GB" altLang="is-IS" sz="2800" b="0" dirty="0" err="1">
                <a:solidFill>
                  <a:schemeClr val="tx1"/>
                </a:solidFill>
              </a:rPr>
              <a:t>hafa</a:t>
            </a:r>
            <a:r>
              <a:rPr lang="en-GB" altLang="is-IS" sz="2800" b="0" dirty="0">
                <a:solidFill>
                  <a:schemeClr val="tx1"/>
                </a:solidFill>
              </a:rPr>
              <a:t> </a:t>
            </a:r>
            <a:r>
              <a:rPr lang="en-GB" altLang="is-IS" sz="2800" dirty="0" err="1">
                <a:solidFill>
                  <a:schemeClr val="tx1"/>
                </a:solidFill>
                <a:effectLst>
                  <a:outerShdw blurRad="38100" dist="38100" dir="2700000" algn="tl">
                    <a:srgbClr val="000000"/>
                  </a:outerShdw>
                </a:effectLst>
              </a:rPr>
              <a:t>áhr</a:t>
            </a:r>
            <a:r>
              <a:rPr lang="is-IS" altLang="is-IS" sz="2800" dirty="0">
                <a:solidFill>
                  <a:schemeClr val="tx1"/>
                </a:solidFill>
                <a:effectLst>
                  <a:outerShdw blurRad="38100" dist="38100" dir="2700000" algn="tl">
                    <a:srgbClr val="000000"/>
                  </a:outerShdw>
                </a:effectLst>
              </a:rPr>
              <a:t>i</a:t>
            </a:r>
            <a:r>
              <a:rPr lang="en-GB" altLang="is-IS" sz="2800" dirty="0">
                <a:solidFill>
                  <a:schemeClr val="tx1"/>
                </a:solidFill>
                <a:effectLst>
                  <a:outerShdw blurRad="38100" dist="38100" dir="2700000" algn="tl">
                    <a:srgbClr val="000000"/>
                  </a:outerShdw>
                </a:effectLst>
              </a:rPr>
              <a:t>f</a:t>
            </a:r>
            <a:r>
              <a:rPr lang="en-GB" altLang="is-IS" sz="2800" b="0" dirty="0">
                <a:solidFill>
                  <a:schemeClr val="tx1"/>
                </a:solidFill>
              </a:rPr>
              <a:t> </a:t>
            </a:r>
            <a:r>
              <a:rPr lang="en-GB" altLang="is-IS" sz="2800" b="0" dirty="0"/>
              <a:t>á HEILSU </a:t>
            </a:r>
            <a:r>
              <a:rPr lang="en-GB" altLang="is-IS" sz="2800" b="0" dirty="0" err="1"/>
              <a:t>þína</a:t>
            </a:r>
            <a:endParaRPr lang="en-GB" altLang="is-IS" sz="2800" b="0" dirty="0"/>
          </a:p>
          <a:p>
            <a:pPr>
              <a:lnSpc>
                <a:spcPct val="90000"/>
              </a:lnSpc>
            </a:pPr>
            <a:endParaRPr lang="en-GB" altLang="is-IS" sz="2800" b="0" dirty="0"/>
          </a:p>
          <a:p>
            <a:pPr>
              <a:lnSpc>
                <a:spcPct val="90000"/>
              </a:lnSpc>
            </a:pPr>
            <a:endParaRPr lang="en-GB" altLang="is-IS" dirty="0"/>
          </a:p>
        </p:txBody>
      </p:sp>
      <p:sp>
        <p:nvSpPr>
          <p:cNvPr id="5" name="Footer Placeholder 4"/>
          <p:cNvSpPr>
            <a:spLocks noGrp="1"/>
          </p:cNvSpPr>
          <p:nvPr>
            <p:ph type="ftr" sz="quarter" idx="11"/>
          </p:nvPr>
        </p:nvSpPr>
        <p:spPr/>
        <p:txBody>
          <a:bodyPr/>
          <a:lstStyle/>
          <a:p>
            <a:r>
              <a:rPr lang="en-GB" altLang="is-IS" smtClean="0"/>
              <a:t>Jóhann Thoroddsen, sálfræðingur</a:t>
            </a:r>
            <a:endParaRPr lang="en-GB" altLang="is-IS"/>
          </a:p>
        </p:txBody>
      </p:sp>
    </p:spTree>
    <p:extLst>
      <p:ext uri="{BB962C8B-B14F-4D97-AF65-F5344CB8AC3E}">
        <p14:creationId xmlns:p14="http://schemas.microsoft.com/office/powerpoint/2010/main" val="2302132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ltLang="is-IS" smtClean="0"/>
              <a:t>Jóhann Thoroddsen, sálfræðingur</a:t>
            </a:r>
            <a:endParaRPr lang="en-GB" altLang="is-IS"/>
          </a:p>
        </p:txBody>
      </p:sp>
      <p:sp>
        <p:nvSpPr>
          <p:cNvPr id="62466" name="Rectangle 2"/>
          <p:cNvSpPr>
            <a:spLocks noGrp="1" noChangeArrowheads="1"/>
          </p:cNvSpPr>
          <p:nvPr>
            <p:ph type="title"/>
          </p:nvPr>
        </p:nvSpPr>
        <p:spPr/>
        <p:txBody>
          <a:bodyPr/>
          <a:lstStyle/>
          <a:p>
            <a:r>
              <a:rPr lang="en-GB" altLang="is-IS" smtClean="0"/>
              <a:t>Ósjálfráð viðbrögð</a:t>
            </a:r>
            <a:endParaRPr lang="en-GB" altLang="is-IS"/>
          </a:p>
        </p:txBody>
      </p:sp>
      <p:sp>
        <p:nvSpPr>
          <p:cNvPr id="62467" name="Rectangle 3"/>
          <p:cNvSpPr>
            <a:spLocks noGrp="1" noChangeArrowheads="1"/>
          </p:cNvSpPr>
          <p:nvPr>
            <p:ph type="body" idx="1"/>
          </p:nvPr>
        </p:nvSpPr>
        <p:spPr/>
        <p:txBody>
          <a:bodyPr/>
          <a:lstStyle/>
          <a:p>
            <a:pPr>
              <a:lnSpc>
                <a:spcPct val="125000"/>
              </a:lnSpc>
            </a:pPr>
            <a:r>
              <a:rPr lang="en-GB" altLang="is-IS" sz="2800" dirty="0" err="1" smtClean="0"/>
              <a:t>M</a:t>
            </a:r>
            <a:r>
              <a:rPr lang="en-GB" altLang="is-IS" sz="2800" b="0" dirty="0" err="1" smtClean="0"/>
              <a:t>jög</a:t>
            </a:r>
            <a:r>
              <a:rPr lang="en-GB" altLang="is-IS" sz="2800" b="0" dirty="0" smtClean="0"/>
              <a:t> </a:t>
            </a:r>
            <a:r>
              <a:rPr lang="en-GB" altLang="is-IS" sz="2800" b="0" dirty="0"/>
              <a:t>oft </a:t>
            </a:r>
            <a:r>
              <a:rPr lang="en-GB" altLang="is-IS" sz="2800" b="0" dirty="0" err="1"/>
              <a:t>eru</a:t>
            </a:r>
            <a:r>
              <a:rPr lang="en-GB" altLang="is-IS" sz="2800" b="0" dirty="0"/>
              <a:t> </a:t>
            </a:r>
            <a:r>
              <a:rPr lang="en-GB" altLang="is-IS" sz="2800" b="0" dirty="0" err="1"/>
              <a:t>viðbrögð</a:t>
            </a:r>
            <a:r>
              <a:rPr lang="en-GB" altLang="is-IS" sz="2800" b="0" dirty="0"/>
              <a:t> </a:t>
            </a:r>
            <a:r>
              <a:rPr lang="en-GB" altLang="is-IS" sz="2800" b="0" dirty="0" err="1"/>
              <a:t>okkar</a:t>
            </a:r>
            <a:r>
              <a:rPr lang="en-GB" altLang="is-IS" sz="2800" b="0" dirty="0"/>
              <a:t> </a:t>
            </a:r>
            <a:r>
              <a:rPr lang="en-GB" altLang="is-IS" sz="2800" dirty="0" err="1">
                <a:solidFill>
                  <a:schemeClr val="tx1"/>
                </a:solidFill>
                <a:effectLst>
                  <a:outerShdw blurRad="38100" dist="38100" dir="2700000" algn="tl">
                    <a:srgbClr val="000000"/>
                  </a:outerShdw>
                </a:effectLst>
              </a:rPr>
              <a:t>ósjálfráð</a:t>
            </a:r>
            <a:endParaRPr lang="en-GB" altLang="is-IS" sz="2800" b="0" dirty="0">
              <a:solidFill>
                <a:schemeClr val="tx1"/>
              </a:solidFill>
            </a:endParaRPr>
          </a:p>
          <a:p>
            <a:pPr>
              <a:lnSpc>
                <a:spcPct val="125000"/>
              </a:lnSpc>
            </a:pPr>
            <a:r>
              <a:rPr lang="en-GB" altLang="is-IS" sz="2800" dirty="0" err="1"/>
              <a:t>V</a:t>
            </a:r>
            <a:r>
              <a:rPr lang="en-GB" altLang="is-IS" sz="2800" b="0" dirty="0" err="1" smtClean="0"/>
              <a:t>ið</a:t>
            </a:r>
            <a:r>
              <a:rPr lang="en-GB" altLang="is-IS" sz="2800" b="0" dirty="0" smtClean="0"/>
              <a:t> </a:t>
            </a:r>
            <a:r>
              <a:rPr lang="en-GB" altLang="is-IS" sz="2800" b="0" dirty="0" err="1"/>
              <a:t>dokum</a:t>
            </a:r>
            <a:r>
              <a:rPr lang="en-GB" altLang="is-IS" sz="2800" b="0" dirty="0"/>
              <a:t> </a:t>
            </a:r>
            <a:r>
              <a:rPr lang="en-GB" altLang="is-IS" sz="2800" b="0" dirty="0" err="1"/>
              <a:t>sj</a:t>
            </a:r>
            <a:r>
              <a:rPr lang="is-IS" altLang="is-IS" sz="2800" b="0" dirty="0"/>
              <a:t>a</a:t>
            </a:r>
            <a:r>
              <a:rPr lang="en-GB" altLang="is-IS" sz="2800" b="0" dirty="0" err="1"/>
              <a:t>ldan</a:t>
            </a:r>
            <a:r>
              <a:rPr lang="en-GB" altLang="is-IS" sz="2800" b="0" dirty="0"/>
              <a:t> </a:t>
            </a:r>
            <a:r>
              <a:rPr lang="en-GB" altLang="is-IS" sz="2800" b="0" dirty="0" err="1"/>
              <a:t>við</a:t>
            </a:r>
            <a:r>
              <a:rPr lang="en-GB" altLang="is-IS" sz="2800" b="0" dirty="0"/>
              <a:t> </a:t>
            </a:r>
            <a:r>
              <a:rPr lang="en-GB" altLang="is-IS" sz="2800" b="0" dirty="0" err="1"/>
              <a:t>til</a:t>
            </a:r>
            <a:r>
              <a:rPr lang="en-GB" altLang="is-IS" sz="2800" b="0" dirty="0"/>
              <a:t> </a:t>
            </a:r>
            <a:r>
              <a:rPr lang="en-GB" altLang="is-IS" sz="2800" b="0" dirty="0" err="1"/>
              <a:t>þess</a:t>
            </a:r>
            <a:r>
              <a:rPr lang="en-GB" altLang="is-IS" sz="2800" b="0" dirty="0"/>
              <a:t> </a:t>
            </a:r>
            <a:r>
              <a:rPr lang="en-GB" altLang="is-IS" sz="2800" b="0" dirty="0" err="1"/>
              <a:t>að</a:t>
            </a:r>
            <a:r>
              <a:rPr lang="en-GB" altLang="is-IS" sz="2800" b="0" dirty="0"/>
              <a:t> </a:t>
            </a:r>
            <a:r>
              <a:rPr lang="en-GB" altLang="is-IS" sz="2800" b="0" dirty="0" err="1"/>
              <a:t>íhuga</a:t>
            </a:r>
            <a:r>
              <a:rPr lang="en-GB" altLang="is-IS" sz="2800" b="0" dirty="0"/>
              <a:t> </a:t>
            </a:r>
            <a:r>
              <a:rPr lang="en-GB" altLang="is-IS" sz="2800" b="0" dirty="0" err="1"/>
              <a:t>stöðuna</a:t>
            </a:r>
            <a:r>
              <a:rPr lang="en-GB" altLang="is-IS" sz="2800" b="0" dirty="0"/>
              <a:t> og </a:t>
            </a:r>
            <a:r>
              <a:rPr lang="en-GB" altLang="is-IS" sz="2800" b="0" dirty="0" err="1"/>
              <a:t>þá</a:t>
            </a:r>
            <a:r>
              <a:rPr lang="en-GB" altLang="is-IS" sz="2800" b="0" dirty="0"/>
              <a:t> </a:t>
            </a:r>
            <a:r>
              <a:rPr lang="en-GB" altLang="is-IS" sz="2800" dirty="0" err="1">
                <a:solidFill>
                  <a:schemeClr val="tx1"/>
                </a:solidFill>
                <a:effectLst>
                  <a:outerShdw blurRad="38100" dist="38100" dir="2700000" algn="tl">
                    <a:srgbClr val="000000"/>
                  </a:outerShdw>
                </a:effectLst>
              </a:rPr>
              <a:t>valmöguleika</a:t>
            </a:r>
            <a:r>
              <a:rPr lang="en-GB" altLang="is-IS" sz="2800" b="0" dirty="0"/>
              <a:t> </a:t>
            </a:r>
            <a:r>
              <a:rPr lang="en-GB" altLang="is-IS" sz="2800" b="0" dirty="0" err="1"/>
              <a:t>sem</a:t>
            </a:r>
            <a:r>
              <a:rPr lang="en-GB" altLang="is-IS" sz="2800" b="0" dirty="0"/>
              <a:t> </a:t>
            </a:r>
            <a:r>
              <a:rPr lang="en-GB" altLang="is-IS" sz="2800" b="0" dirty="0" err="1"/>
              <a:t>við</a:t>
            </a:r>
            <a:r>
              <a:rPr lang="en-GB" altLang="is-IS" sz="2800" b="0" dirty="0"/>
              <a:t> </a:t>
            </a:r>
            <a:r>
              <a:rPr lang="en-GB" altLang="is-IS" sz="2800" b="0" dirty="0" err="1"/>
              <a:t>höfum</a:t>
            </a:r>
            <a:r>
              <a:rPr lang="en-GB" altLang="is-IS" sz="2800" b="0" dirty="0"/>
              <a:t> </a:t>
            </a:r>
            <a:r>
              <a:rPr lang="en-GB" altLang="is-IS" sz="2800" b="0" dirty="0" err="1"/>
              <a:t>hverju</a:t>
            </a:r>
            <a:r>
              <a:rPr lang="en-GB" altLang="is-IS" sz="2800" b="0" dirty="0"/>
              <a:t> </a:t>
            </a:r>
            <a:r>
              <a:rPr lang="en-GB" altLang="is-IS" sz="2800" b="0" dirty="0" err="1"/>
              <a:t>sinni</a:t>
            </a:r>
            <a:endParaRPr lang="en-GB" altLang="is-IS" sz="2800" b="0" dirty="0"/>
          </a:p>
          <a:p>
            <a:pPr>
              <a:lnSpc>
                <a:spcPct val="125000"/>
              </a:lnSpc>
            </a:pPr>
            <a:r>
              <a:rPr lang="en-GB" altLang="is-IS" sz="2800" dirty="0" err="1" smtClean="0"/>
              <a:t>T</a:t>
            </a:r>
            <a:r>
              <a:rPr lang="en-GB" altLang="is-IS" sz="2800" b="0" dirty="0" err="1" smtClean="0"/>
              <a:t>ilhneiging</a:t>
            </a:r>
            <a:r>
              <a:rPr lang="en-GB" altLang="is-IS" sz="2800" b="0" dirty="0" smtClean="0"/>
              <a:t> </a:t>
            </a:r>
            <a:r>
              <a:rPr lang="en-GB" altLang="is-IS" sz="2800" b="0" dirty="0" err="1"/>
              <a:t>til</a:t>
            </a:r>
            <a:r>
              <a:rPr lang="en-GB" altLang="is-IS" sz="2800" b="0" dirty="0"/>
              <a:t> </a:t>
            </a:r>
            <a:r>
              <a:rPr lang="en-GB" altLang="is-IS" sz="2800" b="0" dirty="0" err="1"/>
              <a:t>að</a:t>
            </a:r>
            <a:r>
              <a:rPr lang="en-GB" altLang="is-IS" sz="2800" b="0" dirty="0"/>
              <a:t> </a:t>
            </a:r>
            <a:r>
              <a:rPr lang="en-GB" altLang="is-IS" sz="2800" b="0" dirty="0" err="1"/>
              <a:t>gera</a:t>
            </a:r>
            <a:r>
              <a:rPr lang="en-GB" altLang="is-IS" sz="2800" b="0" dirty="0"/>
              <a:t> </a:t>
            </a:r>
            <a:r>
              <a:rPr lang="en-GB" altLang="is-IS" sz="2800" b="0" dirty="0" err="1"/>
              <a:t>vont</a:t>
            </a:r>
            <a:r>
              <a:rPr lang="en-GB" altLang="is-IS" sz="2800" b="0" dirty="0"/>
              <a:t> </a:t>
            </a:r>
            <a:r>
              <a:rPr lang="en-GB" altLang="is-IS" sz="2800" dirty="0" err="1">
                <a:solidFill>
                  <a:schemeClr val="tx1"/>
                </a:solidFill>
                <a:effectLst>
                  <a:outerShdw blurRad="38100" dist="38100" dir="2700000" algn="tl">
                    <a:srgbClr val="000000"/>
                  </a:outerShdw>
                </a:effectLst>
              </a:rPr>
              <a:t>verra</a:t>
            </a:r>
            <a:endParaRPr lang="en-GB" altLang="is-IS" sz="2800" dirty="0">
              <a:solidFill>
                <a:schemeClr val="tx1"/>
              </a:solidFill>
              <a:effectLst>
                <a:outerShdw blurRad="38100" dist="38100" dir="2700000" algn="tl">
                  <a:srgbClr val="000000"/>
                </a:outerShdw>
              </a:effectLst>
            </a:endParaRPr>
          </a:p>
          <a:p>
            <a:pPr>
              <a:lnSpc>
                <a:spcPct val="125000"/>
              </a:lnSpc>
            </a:pPr>
            <a:r>
              <a:rPr lang="en-GB" altLang="is-IS" sz="2800" dirty="0" err="1" smtClean="0"/>
              <a:t>N</a:t>
            </a:r>
            <a:r>
              <a:rPr lang="en-GB" altLang="is-IS" sz="2800" b="0" dirty="0" err="1" smtClean="0"/>
              <a:t>iðurstaðan</a:t>
            </a:r>
            <a:r>
              <a:rPr lang="en-GB" altLang="is-IS" sz="2800" b="0" dirty="0" smtClean="0"/>
              <a:t> </a:t>
            </a:r>
            <a:r>
              <a:rPr lang="en-GB" altLang="is-IS" sz="2800" b="0" dirty="0" err="1"/>
              <a:t>verður</a:t>
            </a:r>
            <a:r>
              <a:rPr lang="en-GB" altLang="is-IS" sz="2800" b="0" dirty="0"/>
              <a:t> </a:t>
            </a:r>
            <a:r>
              <a:rPr lang="en-GB" altLang="is-IS" sz="2800" b="0" dirty="0" err="1"/>
              <a:t>því</a:t>
            </a:r>
            <a:r>
              <a:rPr lang="en-GB" altLang="is-IS" sz="2800" b="0" dirty="0"/>
              <a:t> </a:t>
            </a:r>
            <a:r>
              <a:rPr lang="en-GB" altLang="is-IS" sz="2800" b="0" dirty="0">
                <a:solidFill>
                  <a:schemeClr val="tx1"/>
                </a:solidFill>
              </a:rPr>
              <a:t>oft </a:t>
            </a:r>
            <a:r>
              <a:rPr lang="en-GB" altLang="is-IS" sz="2800" dirty="0">
                <a:solidFill>
                  <a:schemeClr val="tx1"/>
                </a:solidFill>
                <a:effectLst>
                  <a:outerShdw blurRad="38100" dist="38100" dir="2700000" algn="tl">
                    <a:srgbClr val="000000"/>
                  </a:outerShdw>
                </a:effectLst>
              </a:rPr>
              <a:t>p</a:t>
            </a:r>
            <a:r>
              <a:rPr lang="is-IS" altLang="is-IS" sz="2800" dirty="0">
                <a:solidFill>
                  <a:schemeClr val="tx1"/>
                </a:solidFill>
                <a:effectLst>
                  <a:outerShdw blurRad="38100" dist="38100" dir="2700000" algn="tl">
                    <a:srgbClr val="000000"/>
                  </a:outerShdw>
                </a:effectLst>
              </a:rPr>
              <a:t>í</a:t>
            </a:r>
            <a:r>
              <a:rPr lang="en-GB" altLang="is-IS" sz="2800" dirty="0" err="1">
                <a:solidFill>
                  <a:schemeClr val="tx1"/>
                </a:solidFill>
                <a:effectLst>
                  <a:outerShdw blurRad="38100" dist="38100" dir="2700000" algn="tl">
                    <a:srgbClr val="000000"/>
                  </a:outerShdw>
                </a:effectLst>
              </a:rPr>
              <a:t>sla</a:t>
            </a:r>
            <a:r>
              <a:rPr lang="is-IS" altLang="is-IS" sz="2800" dirty="0">
                <a:solidFill>
                  <a:schemeClr val="tx1"/>
                </a:solidFill>
                <a:effectLst>
                  <a:outerShdw blurRad="38100" dist="38100" dir="2700000" algn="tl">
                    <a:srgbClr val="000000"/>
                  </a:outerShdw>
                </a:effectLst>
              </a:rPr>
              <a:t>r</a:t>
            </a:r>
            <a:r>
              <a:rPr lang="en-GB" altLang="is-IS" sz="2800" dirty="0" err="1">
                <a:solidFill>
                  <a:schemeClr val="tx1"/>
                </a:solidFill>
                <a:effectLst>
                  <a:outerShdw blurRad="38100" dist="38100" dir="2700000" algn="tl">
                    <a:srgbClr val="000000"/>
                  </a:outerShdw>
                </a:effectLst>
              </a:rPr>
              <a:t>vætti</a:t>
            </a:r>
            <a:r>
              <a:rPr lang="en-GB" altLang="is-IS" sz="2800" b="0" dirty="0">
                <a:solidFill>
                  <a:schemeClr val="tx1"/>
                </a:solidFill>
              </a:rPr>
              <a:t> og </a:t>
            </a:r>
            <a:r>
              <a:rPr lang="en-GB" altLang="is-IS" sz="2800" dirty="0" err="1">
                <a:solidFill>
                  <a:schemeClr val="tx1"/>
                </a:solidFill>
                <a:effectLst>
                  <a:outerShdw blurRad="38100" dist="38100" dir="2700000" algn="tl">
                    <a:srgbClr val="000000"/>
                  </a:outerShdw>
                </a:effectLst>
              </a:rPr>
              <a:t>vanlíðan</a:t>
            </a:r>
            <a:r>
              <a:rPr lang="en-GB" altLang="is-IS" dirty="0">
                <a:solidFill>
                  <a:schemeClr val="tx1"/>
                </a:solidFill>
                <a:effectLst>
                  <a:outerShdw blurRad="38100" dist="38100" dir="2700000" algn="tl">
                    <a:srgbClr val="000000"/>
                  </a:outerShdw>
                </a:effectLst>
              </a:rPr>
              <a:t> </a:t>
            </a:r>
            <a:endParaRPr lang="en-GB" altLang="is-IS" dirty="0">
              <a:solidFill>
                <a:schemeClr val="tx1"/>
              </a:solidFill>
            </a:endParaRPr>
          </a:p>
        </p:txBody>
      </p:sp>
    </p:spTree>
    <p:extLst>
      <p:ext uri="{BB962C8B-B14F-4D97-AF65-F5344CB8AC3E}">
        <p14:creationId xmlns:p14="http://schemas.microsoft.com/office/powerpoint/2010/main" val="1361574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GB" altLang="is-IS" sz="4000" smtClean="0"/>
              <a:t>Hvers vegna neikvæðar hugsanir hafa svo mikil áhrif</a:t>
            </a:r>
            <a:endParaRPr lang="en-GB" altLang="is-IS" sz="4000"/>
          </a:p>
        </p:txBody>
      </p:sp>
      <p:sp>
        <p:nvSpPr>
          <p:cNvPr id="16387" name="Rectangle 3"/>
          <p:cNvSpPr>
            <a:spLocks noGrp="1" noChangeArrowheads="1"/>
          </p:cNvSpPr>
          <p:nvPr>
            <p:ph idx="1"/>
          </p:nvPr>
        </p:nvSpPr>
        <p:spPr/>
        <p:txBody>
          <a:bodyPr>
            <a:normAutofit fontScale="92500" lnSpcReduction="10000"/>
          </a:bodyPr>
          <a:lstStyle/>
          <a:p>
            <a:endParaRPr lang="en-GB" altLang="is-IS" dirty="0">
              <a:solidFill>
                <a:srgbClr val="003399"/>
              </a:solidFill>
            </a:endParaRPr>
          </a:p>
          <a:p>
            <a:r>
              <a:rPr lang="en-GB" altLang="is-IS" sz="2800" dirty="0" err="1"/>
              <a:t>L</a:t>
            </a:r>
            <a:r>
              <a:rPr lang="en-GB" altLang="is-IS" sz="2800" b="0" smtClean="0"/>
              <a:t>íkamin </a:t>
            </a:r>
            <a:r>
              <a:rPr lang="en-GB" altLang="is-IS" sz="2800" b="0" dirty="0" err="1"/>
              <a:t>greinir</a:t>
            </a:r>
            <a:r>
              <a:rPr lang="en-GB" altLang="is-IS" sz="2800" b="0" dirty="0"/>
              <a:t> </a:t>
            </a:r>
            <a:r>
              <a:rPr lang="en-GB" altLang="is-IS" sz="2800" b="0" dirty="0" err="1"/>
              <a:t>ekki</a:t>
            </a:r>
            <a:r>
              <a:rPr lang="en-GB" altLang="is-IS" sz="2800" b="0" dirty="0"/>
              <a:t> á </a:t>
            </a:r>
            <a:r>
              <a:rPr lang="en-GB" altLang="is-IS" sz="2800" b="0" dirty="0" err="1"/>
              <a:t>milli</a:t>
            </a:r>
            <a:r>
              <a:rPr lang="en-GB" altLang="is-IS" sz="2800" b="0" dirty="0"/>
              <a:t> </a:t>
            </a:r>
            <a:r>
              <a:rPr lang="en-GB" altLang="is-IS" sz="2800" b="0" dirty="0" err="1"/>
              <a:t>þess</a:t>
            </a:r>
            <a:r>
              <a:rPr lang="en-GB" altLang="is-IS" sz="2800" b="0" dirty="0"/>
              <a:t> </a:t>
            </a:r>
            <a:r>
              <a:rPr lang="en-GB" altLang="is-IS" sz="2800" b="0" dirty="0" err="1"/>
              <a:t>sem</a:t>
            </a:r>
            <a:r>
              <a:rPr lang="en-GB" altLang="is-IS" sz="2800" b="0" dirty="0"/>
              <a:t> </a:t>
            </a:r>
            <a:r>
              <a:rPr lang="en-GB" altLang="is-IS" sz="2800" b="0" dirty="0" err="1"/>
              <a:t>er</a:t>
            </a:r>
            <a:r>
              <a:rPr lang="en-GB" altLang="is-IS" sz="2800" b="0" dirty="0">
                <a:solidFill>
                  <a:srgbClr val="66FFCC"/>
                </a:solidFill>
              </a:rPr>
              <a:t> </a:t>
            </a:r>
            <a:r>
              <a:rPr lang="en-GB" altLang="is-IS" sz="2800" dirty="0" err="1">
                <a:solidFill>
                  <a:schemeClr val="tx1"/>
                </a:solidFill>
                <a:effectLst>
                  <a:outerShdw blurRad="38100" dist="38100" dir="2700000" algn="tl">
                    <a:srgbClr val="000000"/>
                  </a:outerShdw>
                </a:effectLst>
              </a:rPr>
              <a:t>ímyndað</a:t>
            </a:r>
            <a:r>
              <a:rPr lang="en-GB" altLang="is-IS" sz="2800" b="0" dirty="0"/>
              <a:t> og </a:t>
            </a:r>
            <a:r>
              <a:rPr lang="en-GB" altLang="is-IS" sz="2800" b="0" dirty="0" err="1"/>
              <a:t>þess</a:t>
            </a:r>
            <a:r>
              <a:rPr lang="en-GB" altLang="is-IS" sz="2800" b="0" dirty="0"/>
              <a:t> </a:t>
            </a:r>
            <a:r>
              <a:rPr lang="en-GB" altLang="is-IS" sz="2800" b="0" dirty="0" err="1"/>
              <a:t>sem</a:t>
            </a:r>
            <a:r>
              <a:rPr lang="en-GB" altLang="is-IS" sz="2800" b="0" dirty="0"/>
              <a:t> </a:t>
            </a:r>
            <a:r>
              <a:rPr lang="en-GB" altLang="is-IS" sz="2800" b="0" dirty="0" err="1"/>
              <a:t>gerist</a:t>
            </a:r>
            <a:r>
              <a:rPr lang="en-GB" altLang="is-IS" sz="2800" b="0" dirty="0"/>
              <a:t> í </a:t>
            </a:r>
            <a:r>
              <a:rPr lang="en-GB" altLang="is-IS" sz="2800" b="0" dirty="0" err="1"/>
              <a:t>raun</a:t>
            </a:r>
            <a:r>
              <a:rPr lang="en-GB" altLang="is-IS" sz="2800" b="0" dirty="0"/>
              <a:t> og </a:t>
            </a:r>
            <a:r>
              <a:rPr lang="en-GB" altLang="is-IS" sz="2800" b="0" dirty="0" err="1"/>
              <a:t>veru</a:t>
            </a:r>
            <a:r>
              <a:rPr lang="en-GB" altLang="is-IS" sz="2800" b="0" dirty="0"/>
              <a:t> í </a:t>
            </a:r>
            <a:r>
              <a:rPr lang="en-GB" altLang="is-IS" sz="2800" b="0" dirty="0" err="1"/>
              <a:t>lífinu</a:t>
            </a:r>
            <a:endParaRPr lang="en-GB" altLang="is-IS" sz="2800" dirty="0">
              <a:solidFill>
                <a:srgbClr val="66FFCC"/>
              </a:solidFill>
              <a:effectLst>
                <a:outerShdw blurRad="38100" dist="38100" dir="2700000" algn="tl">
                  <a:srgbClr val="000000"/>
                </a:outerShdw>
              </a:effectLst>
            </a:endParaRPr>
          </a:p>
          <a:p>
            <a:endParaRPr lang="en-GB" altLang="is-IS" sz="1000" b="0" dirty="0"/>
          </a:p>
          <a:p>
            <a:r>
              <a:rPr lang="en-GB" altLang="is-IS" sz="2800" dirty="0" err="1"/>
              <a:t>E</a:t>
            </a:r>
            <a:r>
              <a:rPr lang="en-GB" altLang="is-IS" sz="2800" b="0" smtClean="0"/>
              <a:t>f </a:t>
            </a:r>
            <a:r>
              <a:rPr lang="en-GB" altLang="is-IS" sz="2800" b="0" dirty="0" err="1"/>
              <a:t>við</a:t>
            </a:r>
            <a:r>
              <a:rPr lang="en-GB" altLang="is-IS" sz="2800" b="0" dirty="0"/>
              <a:t> </a:t>
            </a:r>
            <a:r>
              <a:rPr lang="en-GB" altLang="is-IS" sz="2800" b="0" dirty="0" err="1"/>
              <a:t>erum</a:t>
            </a:r>
            <a:r>
              <a:rPr lang="en-GB" altLang="is-IS" sz="2800" b="0" dirty="0"/>
              <a:t> </a:t>
            </a:r>
            <a:r>
              <a:rPr lang="en-GB" altLang="is-IS" sz="2800" b="0" dirty="0" err="1"/>
              <a:t>sífellt</a:t>
            </a:r>
            <a:r>
              <a:rPr lang="en-GB" altLang="is-IS" sz="2800" b="0" dirty="0"/>
              <a:t> </a:t>
            </a:r>
            <a:r>
              <a:rPr lang="en-GB" altLang="is-IS" sz="2800" b="0" dirty="0" err="1"/>
              <a:t>að</a:t>
            </a:r>
            <a:r>
              <a:rPr lang="en-GB" altLang="is-IS" sz="2800" b="0" dirty="0"/>
              <a:t> tala </a:t>
            </a:r>
            <a:r>
              <a:rPr lang="en-GB" altLang="is-IS" sz="2800" b="0" dirty="0" err="1"/>
              <a:t>við</a:t>
            </a:r>
            <a:r>
              <a:rPr lang="en-GB" altLang="is-IS" sz="2800" b="0" dirty="0"/>
              <a:t> </a:t>
            </a:r>
            <a:r>
              <a:rPr lang="en-GB" altLang="is-IS" sz="2800" b="0" dirty="0" err="1"/>
              <a:t>okkur</a:t>
            </a:r>
            <a:r>
              <a:rPr lang="en-GB" altLang="is-IS" sz="2800" b="0" dirty="0"/>
              <a:t> </a:t>
            </a:r>
            <a:r>
              <a:rPr lang="en-GB" altLang="is-IS" sz="2800" b="0" dirty="0" err="1"/>
              <a:t>sjálf</a:t>
            </a:r>
            <a:r>
              <a:rPr lang="en-GB" altLang="is-IS" sz="2800" b="0" dirty="0"/>
              <a:t> á</a:t>
            </a:r>
            <a:r>
              <a:rPr lang="en-GB" altLang="is-IS" sz="2800" b="0" dirty="0">
                <a:solidFill>
                  <a:schemeClr val="tx1"/>
                </a:solidFill>
              </a:rPr>
              <a:t> </a:t>
            </a:r>
            <a:r>
              <a:rPr lang="en-GB" altLang="is-IS" sz="2800" dirty="0" err="1">
                <a:solidFill>
                  <a:schemeClr val="tx1"/>
                </a:solidFill>
                <a:effectLst>
                  <a:outerShdw blurRad="38100" dist="38100" dir="2700000" algn="tl">
                    <a:srgbClr val="000000"/>
                  </a:outerShdw>
                </a:effectLst>
              </a:rPr>
              <a:t>neikvæðan</a:t>
            </a:r>
            <a:r>
              <a:rPr lang="en-GB" altLang="is-IS" sz="2800" b="0" dirty="0">
                <a:solidFill>
                  <a:schemeClr val="tx1"/>
                </a:solidFill>
              </a:rPr>
              <a:t> </a:t>
            </a:r>
            <a:r>
              <a:rPr lang="en-GB" altLang="is-IS" sz="2800" b="0" dirty="0" err="1"/>
              <a:t>hátt</a:t>
            </a:r>
            <a:r>
              <a:rPr lang="en-GB" altLang="is-IS" sz="2800" b="0" dirty="0"/>
              <a:t> </a:t>
            </a:r>
            <a:r>
              <a:rPr lang="en-GB" altLang="is-IS" sz="2800" b="0" dirty="0" err="1"/>
              <a:t>þá</a:t>
            </a:r>
            <a:r>
              <a:rPr lang="en-GB" altLang="is-IS" sz="2800" b="0" dirty="0"/>
              <a:t> </a:t>
            </a:r>
            <a:r>
              <a:rPr lang="en-GB" altLang="is-IS" sz="2800" b="0" dirty="0" err="1"/>
              <a:t>förum</a:t>
            </a:r>
            <a:r>
              <a:rPr lang="en-GB" altLang="is-IS" sz="2800" b="0" dirty="0"/>
              <a:t> </a:t>
            </a:r>
            <a:r>
              <a:rPr lang="en-GB" altLang="is-IS" sz="2800" b="0" dirty="0" err="1"/>
              <a:t>við</a:t>
            </a:r>
            <a:r>
              <a:rPr lang="en-GB" altLang="is-IS" sz="2800" b="0" dirty="0"/>
              <a:t> </a:t>
            </a:r>
            <a:r>
              <a:rPr lang="en-GB" altLang="is-IS" sz="2800" b="0" dirty="0" err="1"/>
              <a:t>smátt</a:t>
            </a:r>
            <a:r>
              <a:rPr lang="en-GB" altLang="is-IS" sz="2800" b="0" dirty="0"/>
              <a:t> og </a:t>
            </a:r>
            <a:r>
              <a:rPr lang="en-GB" altLang="is-IS" sz="2800" b="0" dirty="0" err="1"/>
              <a:t>smátt</a:t>
            </a:r>
            <a:r>
              <a:rPr lang="en-GB" altLang="is-IS" sz="2800" b="0" dirty="0"/>
              <a:t> </a:t>
            </a:r>
            <a:r>
              <a:rPr lang="en-GB" altLang="is-IS" sz="2800" b="0" dirty="0" err="1"/>
              <a:t>að</a:t>
            </a:r>
            <a:r>
              <a:rPr lang="en-GB" altLang="is-IS" sz="2800" b="0" dirty="0"/>
              <a:t> </a:t>
            </a:r>
            <a:r>
              <a:rPr lang="en-GB" altLang="is-IS" sz="2800" b="0" dirty="0" err="1"/>
              <a:t>trúa</a:t>
            </a:r>
            <a:r>
              <a:rPr lang="en-GB" altLang="is-IS" sz="2800" b="0" dirty="0"/>
              <a:t> </a:t>
            </a:r>
            <a:r>
              <a:rPr lang="en-GB" altLang="is-IS" sz="2800" b="0" dirty="0" err="1"/>
              <a:t>þessu</a:t>
            </a:r>
            <a:r>
              <a:rPr lang="en-GB" altLang="is-IS" sz="2800" b="0" dirty="0"/>
              <a:t> </a:t>
            </a:r>
            <a:r>
              <a:rPr lang="en-GB" altLang="is-IS" sz="2800" b="0" dirty="0" err="1"/>
              <a:t>tali</a:t>
            </a:r>
            <a:r>
              <a:rPr lang="en-GB" altLang="is-IS" sz="2800" b="0" dirty="0"/>
              <a:t> og </a:t>
            </a:r>
            <a:r>
              <a:rPr lang="en-GB" altLang="is-IS" sz="2800" b="0" dirty="0" err="1"/>
              <a:t>hugsunum</a:t>
            </a:r>
            <a:endParaRPr lang="en-GB" altLang="is-IS" sz="2800" b="0" dirty="0"/>
          </a:p>
          <a:p>
            <a:endParaRPr lang="en-GB" altLang="is-IS" sz="1000" b="0" dirty="0"/>
          </a:p>
          <a:p>
            <a:r>
              <a:rPr lang="en-GB" altLang="is-IS" sz="2800" dirty="0" err="1"/>
              <a:t>V</a:t>
            </a:r>
            <a:r>
              <a:rPr lang="en-GB" altLang="is-IS" sz="2800" b="0" smtClean="0"/>
              <a:t>ið </a:t>
            </a:r>
            <a:r>
              <a:rPr lang="en-GB" altLang="is-IS" sz="2800" dirty="0" err="1">
                <a:solidFill>
                  <a:schemeClr val="tx1"/>
                </a:solidFill>
                <a:effectLst>
                  <a:outerShdw blurRad="38100" dist="38100" dir="2700000" algn="tl">
                    <a:srgbClr val="000000"/>
                  </a:outerShdw>
                </a:effectLst>
              </a:rPr>
              <a:t>stoppum</a:t>
            </a:r>
            <a:r>
              <a:rPr lang="en-GB" altLang="is-IS" sz="2800" b="0" dirty="0"/>
              <a:t> </a:t>
            </a:r>
            <a:r>
              <a:rPr lang="en-GB" altLang="is-IS" sz="2800" b="0" dirty="0" err="1"/>
              <a:t>sj</a:t>
            </a:r>
            <a:r>
              <a:rPr lang="is-IS" altLang="is-IS" sz="2800" b="0" dirty="0"/>
              <a:t>a</a:t>
            </a:r>
            <a:r>
              <a:rPr lang="en-GB" altLang="is-IS" sz="2800" b="0" dirty="0" err="1"/>
              <a:t>ldan</a:t>
            </a:r>
            <a:r>
              <a:rPr lang="en-GB" altLang="is-IS" sz="2800" b="0" dirty="0"/>
              <a:t> </a:t>
            </a:r>
            <a:r>
              <a:rPr lang="en-GB" altLang="is-IS" sz="2800" b="0" dirty="0" err="1"/>
              <a:t>til</a:t>
            </a:r>
            <a:r>
              <a:rPr lang="en-GB" altLang="is-IS" sz="2800" b="0" dirty="0"/>
              <a:t> </a:t>
            </a:r>
            <a:r>
              <a:rPr lang="en-GB" altLang="is-IS" sz="2800" b="0" dirty="0" err="1"/>
              <a:t>þess</a:t>
            </a:r>
            <a:r>
              <a:rPr lang="en-GB" altLang="is-IS" sz="2800" b="0" dirty="0"/>
              <a:t> </a:t>
            </a:r>
            <a:r>
              <a:rPr lang="en-GB" altLang="is-IS" sz="2800" b="0" dirty="0" err="1"/>
              <a:t>að</a:t>
            </a:r>
            <a:r>
              <a:rPr lang="en-GB" altLang="is-IS" sz="2800" b="0" dirty="0"/>
              <a:t> meta </a:t>
            </a:r>
            <a:r>
              <a:rPr lang="en-GB" altLang="is-IS" sz="2800" b="0" dirty="0" err="1"/>
              <a:t>hugsun</a:t>
            </a:r>
            <a:r>
              <a:rPr lang="en-GB" altLang="is-IS" sz="2800" b="0" dirty="0"/>
              <a:t> </a:t>
            </a:r>
            <a:r>
              <a:rPr lang="en-GB" altLang="is-IS" sz="2800" b="0" dirty="0" err="1"/>
              <a:t>okkar</a:t>
            </a:r>
            <a:r>
              <a:rPr lang="en-GB" altLang="is-IS" sz="2800" b="0" dirty="0"/>
              <a:t> </a:t>
            </a:r>
            <a:r>
              <a:rPr lang="en-GB" altLang="is-IS" sz="2800" b="0" dirty="0" err="1"/>
              <a:t>en</a:t>
            </a:r>
            <a:r>
              <a:rPr lang="en-GB" altLang="is-IS" sz="2800" b="0" dirty="0"/>
              <a:t> </a:t>
            </a:r>
            <a:r>
              <a:rPr lang="en-GB" altLang="is-IS" sz="2800" b="0" dirty="0" err="1"/>
              <a:t>speglum</a:t>
            </a:r>
            <a:r>
              <a:rPr lang="en-GB" altLang="is-IS" sz="2800" b="0" dirty="0"/>
              <a:t> </a:t>
            </a:r>
            <a:r>
              <a:rPr lang="en-GB" altLang="is-IS" sz="2800" b="0" dirty="0" err="1"/>
              <a:t>hana</a:t>
            </a:r>
            <a:r>
              <a:rPr lang="en-GB" altLang="is-IS" sz="2800" b="0" dirty="0"/>
              <a:t> </a:t>
            </a:r>
            <a:r>
              <a:rPr lang="en-GB" altLang="is-IS" sz="2800" b="0" dirty="0" err="1"/>
              <a:t>tilfinningalega</a:t>
            </a:r>
            <a:r>
              <a:rPr lang="en-GB" altLang="is-IS" sz="2800" b="0" dirty="0"/>
              <a:t> og </a:t>
            </a:r>
            <a:r>
              <a:rPr lang="en-GB" altLang="is-IS" sz="2800" b="0" dirty="0" err="1"/>
              <a:t>staðfestum</a:t>
            </a:r>
            <a:r>
              <a:rPr lang="en-GB" altLang="is-IS" sz="2800" b="0" dirty="0"/>
              <a:t> </a:t>
            </a:r>
            <a:r>
              <a:rPr lang="en-GB" altLang="is-IS" sz="2800" b="0" dirty="0" err="1"/>
              <a:t>hana</a:t>
            </a:r>
            <a:r>
              <a:rPr lang="en-GB" altLang="is-IS" sz="2800" b="0" dirty="0"/>
              <a:t> </a:t>
            </a:r>
            <a:r>
              <a:rPr lang="en-GB" altLang="is-IS" sz="2800" b="0" dirty="0" err="1"/>
              <a:t>þannig</a:t>
            </a:r>
            <a:endParaRPr lang="en-GB" altLang="is-IS" dirty="0">
              <a:solidFill>
                <a:schemeClr val="accent2"/>
              </a:solidFill>
            </a:endParaRPr>
          </a:p>
        </p:txBody>
      </p:sp>
      <p:sp>
        <p:nvSpPr>
          <p:cNvPr id="5" name="Footer Placeholder 4"/>
          <p:cNvSpPr>
            <a:spLocks noGrp="1"/>
          </p:cNvSpPr>
          <p:nvPr>
            <p:ph type="ftr" sz="quarter" idx="11"/>
          </p:nvPr>
        </p:nvSpPr>
        <p:spPr/>
        <p:txBody>
          <a:bodyPr/>
          <a:lstStyle/>
          <a:p>
            <a:r>
              <a:rPr lang="en-GB" altLang="is-IS" smtClean="0"/>
              <a:t>Jóhann Thoroddsen, sálfræðingur</a:t>
            </a:r>
            <a:endParaRPr lang="en-GB" altLang="is-IS"/>
          </a:p>
        </p:txBody>
      </p:sp>
    </p:spTree>
    <p:extLst>
      <p:ext uri="{BB962C8B-B14F-4D97-AF65-F5344CB8AC3E}">
        <p14:creationId xmlns:p14="http://schemas.microsoft.com/office/powerpoint/2010/main" val="21077178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r>
              <a:rPr lang="nb-NO" altLang="is-IS"/>
              <a:t>Streitustjórnun</a:t>
            </a:r>
            <a:endParaRPr lang="is-IS" altLang="is-IS"/>
          </a:p>
        </p:txBody>
      </p:sp>
      <p:sp>
        <p:nvSpPr>
          <p:cNvPr id="349187" name="Rectangle 3"/>
          <p:cNvSpPr>
            <a:spLocks noGrp="1" noChangeArrowheads="1"/>
          </p:cNvSpPr>
          <p:nvPr>
            <p:ph type="body" idx="1"/>
          </p:nvPr>
        </p:nvSpPr>
        <p:spPr/>
        <p:txBody>
          <a:bodyPr/>
          <a:lstStyle/>
          <a:p>
            <a:pPr>
              <a:lnSpc>
                <a:spcPct val="80000"/>
              </a:lnSpc>
            </a:pPr>
            <a:r>
              <a:rPr lang="nb-NO" altLang="is-IS" sz="2800" dirty="0"/>
              <a:t>Skoða hugsunarhátt </a:t>
            </a:r>
          </a:p>
          <a:p>
            <a:pPr marL="384048" lvl="2" indent="0">
              <a:lnSpc>
                <a:spcPct val="80000"/>
              </a:lnSpc>
              <a:buNone/>
            </a:pPr>
            <a:r>
              <a:rPr lang="nb-NO" altLang="is-IS" sz="2400" dirty="0"/>
              <a:t>Þú getur ekki breytt </a:t>
            </a:r>
            <a:r>
              <a:rPr lang="nb-NO" altLang="is-IS" sz="2400" dirty="0" smtClean="0"/>
              <a:t>öðrum, </a:t>
            </a:r>
            <a:r>
              <a:rPr lang="nb-NO" altLang="is-IS" sz="2400" dirty="0"/>
              <a:t>en þú getur haft veruleg áhrif á það hvernig þú mætir </a:t>
            </a:r>
            <a:r>
              <a:rPr lang="nb-NO" altLang="is-IS" sz="2400" dirty="0" smtClean="0"/>
              <a:t>öðrum og viðhorfum þeirra</a:t>
            </a:r>
            <a:endParaRPr lang="nb-NO" altLang="is-IS" sz="2400" dirty="0"/>
          </a:p>
          <a:p>
            <a:pPr>
              <a:lnSpc>
                <a:spcPct val="80000"/>
              </a:lnSpc>
            </a:pPr>
            <a:r>
              <a:rPr lang="nb-NO" altLang="is-IS" sz="2800" dirty="0"/>
              <a:t>Skoða hegðun </a:t>
            </a:r>
          </a:p>
          <a:p>
            <a:pPr marL="384048" lvl="2" indent="0">
              <a:lnSpc>
                <a:spcPct val="80000"/>
              </a:lnSpc>
              <a:buNone/>
            </a:pPr>
            <a:r>
              <a:rPr lang="nb-NO" altLang="is-IS" sz="2400" dirty="0"/>
              <a:t>Þú getur ekki breytt íslenskri veðráttu en þú getur breytt andrúmsloftinu í kringum þig.</a:t>
            </a:r>
          </a:p>
          <a:p>
            <a:pPr>
              <a:lnSpc>
                <a:spcPct val="80000"/>
              </a:lnSpc>
            </a:pPr>
            <a:r>
              <a:rPr lang="nb-NO" altLang="is-IS" sz="2800" dirty="0"/>
              <a:t>Skoða lífshætti</a:t>
            </a:r>
          </a:p>
          <a:p>
            <a:pPr marL="384048" lvl="2" indent="0">
              <a:lnSpc>
                <a:spcPct val="80000"/>
              </a:lnSpc>
              <a:buNone/>
            </a:pPr>
            <a:r>
              <a:rPr lang="nb-NO" altLang="is-IS" sz="2400" smtClean="0"/>
              <a:t>Þú getur </a:t>
            </a:r>
            <a:r>
              <a:rPr lang="nb-NO" altLang="is-IS" sz="2400" dirty="0"/>
              <a:t>ekki breytt </a:t>
            </a:r>
            <a:r>
              <a:rPr lang="nb-NO" altLang="is-IS" sz="2400" dirty="0" smtClean="0"/>
              <a:t>þeirri streitu sem umhverfið skapar, en </a:t>
            </a:r>
            <a:r>
              <a:rPr lang="nb-NO" altLang="is-IS" sz="2400" dirty="0"/>
              <a:t>þú </a:t>
            </a:r>
            <a:r>
              <a:rPr lang="nb-NO" altLang="is-IS" sz="2400"/>
              <a:t>getur </a:t>
            </a:r>
            <a:r>
              <a:rPr lang="nb-NO" altLang="is-IS" sz="2400" smtClean="0"/>
              <a:t>breytt um lífshætti sem gera þig hæfari til </a:t>
            </a:r>
            <a:r>
              <a:rPr lang="nb-NO" altLang="is-IS" sz="2400" dirty="0" smtClean="0"/>
              <a:t>þess að </a:t>
            </a:r>
            <a:r>
              <a:rPr lang="nb-NO" altLang="is-IS" sz="2400" smtClean="0"/>
              <a:t>mæta streitunni </a:t>
            </a:r>
            <a:r>
              <a:rPr lang="nb-NO" altLang="is-IS" sz="2400" dirty="0" smtClean="0"/>
              <a:t>á uppbyggjandi hátt fyrir þig. </a:t>
            </a:r>
            <a:endParaRPr lang="is-IS" altLang="is-IS" sz="2400" dirty="0"/>
          </a:p>
        </p:txBody>
      </p:sp>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149539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9186"/>
                                        </p:tgtEl>
                                        <p:attrNameLst>
                                          <p:attrName>style.visibility</p:attrName>
                                        </p:attrNameLst>
                                      </p:cBhvr>
                                      <p:to>
                                        <p:strVal val="visible"/>
                                      </p:to>
                                    </p:set>
                                    <p:anim calcmode="lin" valueType="num">
                                      <p:cBhvr additive="base">
                                        <p:cTn id="7" dur="500" fill="hold"/>
                                        <p:tgtEl>
                                          <p:spTgt spid="349186"/>
                                        </p:tgtEl>
                                        <p:attrNameLst>
                                          <p:attrName>ppt_x</p:attrName>
                                        </p:attrNameLst>
                                      </p:cBhvr>
                                      <p:tavLst>
                                        <p:tav tm="0">
                                          <p:val>
                                            <p:strVal val="#ppt_x"/>
                                          </p:val>
                                        </p:tav>
                                        <p:tav tm="100000">
                                          <p:val>
                                            <p:strVal val="#ppt_x"/>
                                          </p:val>
                                        </p:tav>
                                      </p:tavLst>
                                    </p:anim>
                                    <p:anim calcmode="lin" valueType="num">
                                      <p:cBhvr additive="base">
                                        <p:cTn id="8" dur="500" fill="hold"/>
                                        <p:tgtEl>
                                          <p:spTgt spid="3491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9187">
                                            <p:txEl>
                                              <p:pRg st="0" end="0"/>
                                            </p:txEl>
                                          </p:spTgt>
                                        </p:tgtEl>
                                        <p:attrNameLst>
                                          <p:attrName>style.visibility</p:attrName>
                                        </p:attrNameLst>
                                      </p:cBhvr>
                                      <p:to>
                                        <p:strVal val="visible"/>
                                      </p:to>
                                    </p:set>
                                    <p:anim calcmode="lin" valueType="num">
                                      <p:cBhvr additive="base">
                                        <p:cTn id="13" dur="500" fill="hold"/>
                                        <p:tgtEl>
                                          <p:spTgt spid="3491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918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9187">
                                            <p:txEl>
                                              <p:pRg st="1" end="1"/>
                                            </p:txEl>
                                          </p:spTgt>
                                        </p:tgtEl>
                                        <p:attrNameLst>
                                          <p:attrName>style.visibility</p:attrName>
                                        </p:attrNameLst>
                                      </p:cBhvr>
                                      <p:to>
                                        <p:strVal val="visible"/>
                                      </p:to>
                                    </p:set>
                                    <p:anim calcmode="lin" valueType="num">
                                      <p:cBhvr additive="base">
                                        <p:cTn id="17" dur="500" fill="hold"/>
                                        <p:tgtEl>
                                          <p:spTgt spid="34918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91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349187">
                                            <p:txEl>
                                              <p:pRg st="2" end="2"/>
                                            </p:txEl>
                                          </p:spTgt>
                                        </p:tgtEl>
                                        <p:attrNameLst>
                                          <p:attrName>style.visibility</p:attrName>
                                        </p:attrNameLst>
                                      </p:cBhvr>
                                      <p:to>
                                        <p:strVal val="visible"/>
                                      </p:to>
                                    </p:set>
                                    <p:anim calcmode="lin" valueType="num">
                                      <p:cBhvr additive="base">
                                        <p:cTn id="23" dur="500" fill="hold"/>
                                        <p:tgtEl>
                                          <p:spTgt spid="34918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49187">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49187">
                                            <p:txEl>
                                              <p:pRg st="3" end="3"/>
                                            </p:txEl>
                                          </p:spTgt>
                                        </p:tgtEl>
                                        <p:attrNameLst>
                                          <p:attrName>style.visibility</p:attrName>
                                        </p:attrNameLst>
                                      </p:cBhvr>
                                      <p:to>
                                        <p:strVal val="visible"/>
                                      </p:to>
                                    </p:set>
                                    <p:anim calcmode="lin" valueType="num">
                                      <p:cBhvr additive="base">
                                        <p:cTn id="27" dur="500" fill="hold"/>
                                        <p:tgtEl>
                                          <p:spTgt spid="349187">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491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49187">
                                            <p:txEl>
                                              <p:pRg st="4" end="4"/>
                                            </p:txEl>
                                          </p:spTgt>
                                        </p:tgtEl>
                                        <p:attrNameLst>
                                          <p:attrName>style.visibility</p:attrName>
                                        </p:attrNameLst>
                                      </p:cBhvr>
                                      <p:to>
                                        <p:strVal val="visible"/>
                                      </p:to>
                                    </p:set>
                                    <p:anim calcmode="lin" valueType="num">
                                      <p:cBhvr additive="base">
                                        <p:cTn id="33" dur="500" fill="hold"/>
                                        <p:tgtEl>
                                          <p:spTgt spid="349187">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49187">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49187">
                                            <p:txEl>
                                              <p:pRg st="5" end="5"/>
                                            </p:txEl>
                                          </p:spTgt>
                                        </p:tgtEl>
                                        <p:attrNameLst>
                                          <p:attrName>style.visibility</p:attrName>
                                        </p:attrNameLst>
                                      </p:cBhvr>
                                      <p:to>
                                        <p:strVal val="visible"/>
                                      </p:to>
                                    </p:set>
                                    <p:anim calcmode="lin" valueType="num">
                                      <p:cBhvr additive="base">
                                        <p:cTn id="37" dur="500" fill="hold"/>
                                        <p:tgtEl>
                                          <p:spTgt spid="349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91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is-IS" altLang="is-IS" sz="4000" dirty="0" smtClean="0"/>
              <a:t>Hvernig fer maður í gang?</a:t>
            </a:r>
            <a:endParaRPr lang="en-US" altLang="is-IS" sz="4000" dirty="0" smtClean="0"/>
          </a:p>
        </p:txBody>
      </p:sp>
      <p:sp>
        <p:nvSpPr>
          <p:cNvPr id="14339" name="Content Placeholder 2"/>
          <p:cNvSpPr>
            <a:spLocks noGrp="1"/>
          </p:cNvSpPr>
          <p:nvPr>
            <p:ph idx="1"/>
          </p:nvPr>
        </p:nvSpPr>
        <p:spPr/>
        <p:txBody>
          <a:bodyPr>
            <a:noAutofit/>
          </a:bodyPr>
          <a:lstStyle/>
          <a:p>
            <a:pPr>
              <a:buFont typeface="Arial" panose="020B0604020202020204" pitchFamily="34" charset="0"/>
              <a:buChar char="•"/>
            </a:pPr>
            <a:r>
              <a:rPr lang="is-IS" altLang="is-IS" sz="2400" dirty="0" smtClean="0"/>
              <a:t> Byrjaðu strax</a:t>
            </a:r>
            <a:endParaRPr lang="is-IS" altLang="is-IS" sz="2400" i="1" dirty="0" smtClean="0"/>
          </a:p>
          <a:p>
            <a:pPr>
              <a:buFont typeface="Arial" panose="020B0604020202020204" pitchFamily="34" charset="0"/>
              <a:buChar char="•"/>
            </a:pPr>
            <a:r>
              <a:rPr lang="is-IS" altLang="is-IS" sz="2400" dirty="0" smtClean="0"/>
              <a:t> Notaðu jákvætt sjálfstal/hugsanir </a:t>
            </a:r>
          </a:p>
          <a:p>
            <a:pPr>
              <a:buFont typeface="Arial" panose="020B0604020202020204" pitchFamily="34" charset="0"/>
              <a:buChar char="•"/>
            </a:pPr>
            <a:r>
              <a:rPr lang="is-IS" altLang="is-IS" sz="2400" smtClean="0"/>
              <a:t> </a:t>
            </a:r>
            <a:r>
              <a:rPr lang="is-IS" altLang="is-IS" sz="2400" dirty="0" smtClean="0"/>
              <a:t>Horfðu fram á </a:t>
            </a:r>
            <a:r>
              <a:rPr lang="is-IS" altLang="is-IS" sz="2400" smtClean="0"/>
              <a:t>við </a:t>
            </a:r>
            <a:endParaRPr lang="is-IS" altLang="is-IS" sz="2400" dirty="0"/>
          </a:p>
          <a:p>
            <a:pPr>
              <a:buFont typeface="Arial" panose="020B0604020202020204" pitchFamily="34" charset="0"/>
              <a:buChar char="•"/>
            </a:pPr>
            <a:r>
              <a:rPr lang="is-IS" altLang="is-IS" sz="2400" smtClean="0"/>
              <a:t> Horfðu </a:t>
            </a:r>
            <a:r>
              <a:rPr lang="is-IS" altLang="is-IS" sz="2400" dirty="0" smtClean="0"/>
              <a:t>um öxl og </a:t>
            </a:r>
            <a:r>
              <a:rPr lang="is-IS" altLang="is-IS" sz="2400" smtClean="0"/>
              <a:t>skrifaðu dagbók</a:t>
            </a:r>
          </a:p>
          <a:p>
            <a:pPr>
              <a:buFont typeface="Arial" panose="020B0604020202020204" pitchFamily="34" charset="0"/>
              <a:buChar char="•"/>
            </a:pPr>
            <a:r>
              <a:rPr lang="is-IS" altLang="is-IS" sz="2400" smtClean="0"/>
              <a:t> Gerðu </a:t>
            </a:r>
            <a:r>
              <a:rPr lang="is-IS" altLang="is-IS" sz="2400"/>
              <a:t>samning við þig </a:t>
            </a:r>
            <a:endParaRPr lang="is-IS" altLang="is-IS" sz="2400" smtClean="0"/>
          </a:p>
          <a:p>
            <a:pPr>
              <a:buFont typeface="Arial" panose="020B0604020202020204" pitchFamily="34" charset="0"/>
              <a:buChar char="•"/>
            </a:pPr>
            <a:r>
              <a:rPr lang="is-IS" altLang="is-IS" sz="2400"/>
              <a:t> Skipulegðu og mótaðu </a:t>
            </a:r>
            <a:r>
              <a:rPr lang="is-IS" altLang="is-IS" sz="2400" smtClean="0"/>
              <a:t>venjur</a:t>
            </a:r>
          </a:p>
          <a:p>
            <a:pPr>
              <a:buFont typeface="Arial" panose="020B0604020202020204" pitchFamily="34" charset="0"/>
              <a:buChar char="•"/>
            </a:pPr>
            <a:r>
              <a:rPr lang="is-IS" altLang="is-IS" sz="2400" smtClean="0"/>
              <a:t> Vertu virk/ur</a:t>
            </a:r>
          </a:p>
          <a:p>
            <a:pPr>
              <a:buFont typeface="Arial" panose="020B0604020202020204" pitchFamily="34" charset="0"/>
              <a:buChar char="•"/>
            </a:pPr>
            <a:r>
              <a:rPr lang="is-IS" altLang="is-IS" sz="2400"/>
              <a:t> Umbunaðu þér </a:t>
            </a:r>
          </a:p>
          <a:p>
            <a:pPr marL="0" indent="0">
              <a:buNone/>
            </a:pPr>
            <a:endParaRPr lang="is-IS" altLang="is-IS" sz="2400"/>
          </a:p>
          <a:p>
            <a:pPr>
              <a:buFont typeface="Arial" panose="020B0604020202020204" pitchFamily="34" charset="0"/>
              <a:buChar char="•"/>
            </a:pPr>
            <a:endParaRPr lang="is-IS" altLang="is-IS" sz="2400"/>
          </a:p>
          <a:p>
            <a:pPr>
              <a:buFont typeface="Arial" panose="020B0604020202020204" pitchFamily="34" charset="0"/>
              <a:buChar char="•"/>
            </a:pPr>
            <a:endParaRPr lang="is-IS" altLang="is-IS" sz="2400" i="1"/>
          </a:p>
          <a:p>
            <a:pPr>
              <a:buFont typeface="Arial" panose="020B0604020202020204" pitchFamily="34" charset="0"/>
              <a:buChar char="•"/>
            </a:pPr>
            <a:endParaRPr lang="is-IS" altLang="is-IS" sz="2400" b="1" i="1" dirty="0" smtClean="0"/>
          </a:p>
        </p:txBody>
      </p:sp>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3789583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is-IS" altLang="is-IS" sz="4400" smtClean="0"/>
              <a:t>Hjálplegar aðferðir</a:t>
            </a:r>
          </a:p>
        </p:txBody>
      </p:sp>
      <p:sp>
        <p:nvSpPr>
          <p:cNvPr id="3" name="Content Placeholder 2"/>
          <p:cNvSpPr>
            <a:spLocks noGrp="1"/>
          </p:cNvSpPr>
          <p:nvPr>
            <p:ph idx="1"/>
          </p:nvPr>
        </p:nvSpPr>
        <p:spPr/>
        <p:txBody>
          <a:bodyPr>
            <a:noAutofit/>
          </a:bodyPr>
          <a:lstStyle/>
          <a:p>
            <a:pPr>
              <a:buFont typeface="Arial" panose="020B0604020202020204" pitchFamily="34" charset="0"/>
              <a:buChar char="•"/>
              <a:defRPr/>
            </a:pPr>
            <a:r>
              <a:rPr lang="is-IS" sz="2400" dirty="0" smtClean="0"/>
              <a:t> </a:t>
            </a:r>
            <a:r>
              <a:rPr lang="is-IS" sz="2800" dirty="0" smtClean="0"/>
              <a:t>Dreifðu huganum </a:t>
            </a:r>
          </a:p>
          <a:p>
            <a:pPr lvl="1">
              <a:buFont typeface="Arial" panose="020B0604020202020204" pitchFamily="34" charset="0"/>
              <a:buChar char="•"/>
              <a:defRPr/>
            </a:pPr>
            <a:r>
              <a:rPr lang="is-IS" sz="2400" dirty="0" smtClean="0"/>
              <a:t>Láttu vandann bíða þar til þú getur tekið á honum</a:t>
            </a:r>
          </a:p>
          <a:p>
            <a:pPr>
              <a:buFont typeface="Arial" panose="020B0604020202020204" pitchFamily="34" charset="0"/>
              <a:buChar char="•"/>
              <a:defRPr/>
            </a:pPr>
            <a:r>
              <a:rPr lang="is-IS" sz="2400" dirty="0" smtClean="0"/>
              <a:t> </a:t>
            </a:r>
            <a:r>
              <a:rPr lang="is-IS" sz="2800" dirty="0" smtClean="0"/>
              <a:t>„Kýldu á það” </a:t>
            </a:r>
          </a:p>
          <a:p>
            <a:pPr lvl="1">
              <a:buFont typeface="Arial" panose="020B0604020202020204" pitchFamily="34" charset="0"/>
              <a:buChar char="•"/>
              <a:defRPr/>
            </a:pPr>
            <a:r>
              <a:rPr lang="is-IS" sz="2400" dirty="0" smtClean="0"/>
              <a:t>En með hæfilegri varkárni</a:t>
            </a:r>
          </a:p>
          <a:p>
            <a:pPr>
              <a:buFont typeface="Arial" panose="020B0604020202020204" pitchFamily="34" charset="0"/>
              <a:buChar char="•"/>
              <a:defRPr/>
            </a:pPr>
            <a:r>
              <a:rPr lang="is-IS" sz="2400" dirty="0" smtClean="0"/>
              <a:t> </a:t>
            </a:r>
            <a:r>
              <a:rPr lang="is-IS" sz="2800" dirty="0" smtClean="0"/>
              <a:t>Gerðu lista yfir kosti og galla </a:t>
            </a:r>
          </a:p>
          <a:p>
            <a:pPr lvl="1">
              <a:buFont typeface="Arial" panose="020B0604020202020204" pitchFamily="34" charset="0"/>
              <a:buChar char="•"/>
              <a:defRPr/>
            </a:pPr>
            <a:r>
              <a:rPr lang="is-IS" sz="2400" dirty="0" smtClean="0"/>
              <a:t>Hvað fæst með þessu og hvað tapast?</a:t>
            </a:r>
          </a:p>
          <a:p>
            <a:pPr>
              <a:buFont typeface="Arial" panose="020B0604020202020204" pitchFamily="34" charset="0"/>
              <a:buChar char="•"/>
              <a:defRPr/>
            </a:pPr>
            <a:r>
              <a:rPr lang="is-IS" sz="2400" dirty="0" smtClean="0"/>
              <a:t> </a:t>
            </a:r>
            <a:r>
              <a:rPr lang="is-IS" sz="2800" dirty="0" smtClean="0"/>
              <a:t>Slakaðu á </a:t>
            </a:r>
          </a:p>
          <a:p>
            <a:pPr lvl="1">
              <a:buFont typeface="Arial" panose="020B0604020202020204" pitchFamily="34" charset="0"/>
              <a:buChar char="•"/>
              <a:defRPr/>
            </a:pPr>
            <a:r>
              <a:rPr lang="is-IS" sz="2400" dirty="0" smtClean="0"/>
              <a:t>Gerðu eitthvað sem þér finnst gott og hefur slakandi áhrif á þig</a:t>
            </a:r>
          </a:p>
        </p:txBody>
      </p:sp>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2573936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a:bodyPr>
          <a:lstStyle/>
          <a:p>
            <a:pPr eaLnBrk="1" hangingPunct="1">
              <a:defRPr/>
            </a:pPr>
            <a:r>
              <a:rPr lang="is-IS" smtClean="0">
                <a:ea typeface="ＭＳ Ｐゴシック" pitchFamily="1" charset="-128"/>
              </a:rPr>
              <a:t>Andlegt lost</a:t>
            </a:r>
            <a:endParaRPr lang="is-IS" dirty="0" smtClean="0">
              <a:ea typeface="ＭＳ Ｐゴシック" pitchFamily="1" charset="-128"/>
            </a:endParaRPr>
          </a:p>
        </p:txBody>
      </p:sp>
      <p:sp>
        <p:nvSpPr>
          <p:cNvPr id="34819" name="Rectangle 3"/>
          <p:cNvSpPr>
            <a:spLocks noGrp="1" noChangeArrowheads="1"/>
          </p:cNvSpPr>
          <p:nvPr>
            <p:ph idx="1"/>
          </p:nvPr>
        </p:nvSpPr>
        <p:spPr/>
        <p:txBody>
          <a:bodyPr>
            <a:normAutofit/>
          </a:bodyPr>
          <a:lstStyle/>
          <a:p>
            <a:pPr>
              <a:defRPr/>
            </a:pPr>
            <a:r>
              <a:rPr lang="is-IS" sz="2800" dirty="0"/>
              <a:t>Almenn áhrif</a:t>
            </a:r>
            <a:r>
              <a:rPr lang="is-IS" sz="2800"/>
              <a:t>: </a:t>
            </a:r>
            <a:r>
              <a:rPr lang="is-IS" sz="2800" smtClean="0"/>
              <a:t>ótti</a:t>
            </a:r>
            <a:r>
              <a:rPr lang="is-IS" sz="2800" dirty="0"/>
              <a:t>, </a:t>
            </a:r>
            <a:r>
              <a:rPr lang="is-IS" sz="2800" dirty="0" smtClean="0"/>
              <a:t>vanmáttur</a:t>
            </a:r>
            <a:r>
              <a:rPr lang="is-IS" sz="2800" dirty="0"/>
              <a:t>, hryllingur</a:t>
            </a:r>
          </a:p>
          <a:p>
            <a:pPr>
              <a:defRPr/>
            </a:pPr>
            <a:r>
              <a:rPr lang="is-IS" sz="2800" smtClean="0"/>
              <a:t>Andlegt lost</a:t>
            </a:r>
            <a:r>
              <a:rPr lang="is-IS" sz="2800" dirty="0"/>
              <a:t>:</a:t>
            </a:r>
          </a:p>
          <a:p>
            <a:pPr lvl="1">
              <a:defRPr/>
            </a:pPr>
            <a:r>
              <a:rPr lang="is-IS" sz="2400" dirty="0"/>
              <a:t>Agndofa, tómleiki, óraunveruleiki, óskýr hugsun</a:t>
            </a:r>
          </a:p>
          <a:p>
            <a:pPr lvl="1">
              <a:defRPr/>
            </a:pPr>
            <a:r>
              <a:rPr lang="is-IS" sz="2400" dirty="0" smtClean="0"/>
              <a:t>Erfitt </a:t>
            </a:r>
            <a:r>
              <a:rPr lang="is-IS" sz="2400" dirty="0"/>
              <a:t>með að </a:t>
            </a:r>
            <a:r>
              <a:rPr lang="is-IS" sz="2400" dirty="0" smtClean="0"/>
              <a:t>samþykkja greininguna þrátt fyrir grunsemdir</a:t>
            </a:r>
          </a:p>
          <a:p>
            <a:pPr>
              <a:defRPr/>
            </a:pPr>
            <a:r>
              <a:rPr lang="is-IS" sz="2800" dirty="0" smtClean="0"/>
              <a:t>Hugsanir og tilfinningaviðbrögð:</a:t>
            </a:r>
            <a:endParaRPr lang="is-IS" sz="2800" dirty="0"/>
          </a:p>
          <a:p>
            <a:pPr lvl="1">
              <a:defRPr/>
            </a:pPr>
            <a:r>
              <a:rPr lang="is-IS" sz="2400" smtClean="0"/>
              <a:t>Uppnám, </a:t>
            </a:r>
            <a:r>
              <a:rPr lang="is-IS" sz="2400" dirty="0" smtClean="0"/>
              <a:t>angist</a:t>
            </a:r>
            <a:r>
              <a:rPr lang="is-IS" sz="2400" dirty="0"/>
              <a:t>, sorg, </a:t>
            </a:r>
            <a:r>
              <a:rPr lang="is-IS" sz="2400" dirty="0" smtClean="0"/>
              <a:t>vanmátt</a:t>
            </a:r>
            <a:r>
              <a:rPr lang="is-IS" sz="2400" dirty="0"/>
              <a:t>, kvíða</a:t>
            </a:r>
            <a:r>
              <a:rPr lang="is-IS" sz="2400" dirty="0" smtClean="0"/>
              <a:t>, </a:t>
            </a:r>
            <a:r>
              <a:rPr lang="is-IS" sz="2400" smtClean="0"/>
              <a:t>líkamleg óþægindi, mikil </a:t>
            </a:r>
            <a:r>
              <a:rPr lang="is-IS" sz="2400" dirty="0" smtClean="0"/>
              <a:t>þreyta, stundum léttir</a:t>
            </a:r>
          </a:p>
          <a:p>
            <a:pPr marL="201168" lvl="1" indent="0">
              <a:buNone/>
              <a:defRPr/>
            </a:pPr>
            <a:r>
              <a:rPr lang="is-IS" sz="2800" dirty="0" smtClean="0"/>
              <a:t>Allt </a:t>
            </a:r>
            <a:r>
              <a:rPr lang="is-IS" sz="2800" dirty="0"/>
              <a:t>eðlileg viðbrögð við óeðlilegum </a:t>
            </a:r>
            <a:r>
              <a:rPr lang="is-IS" sz="2800" dirty="0" smtClean="0"/>
              <a:t>atburðum </a:t>
            </a:r>
            <a:endParaRPr lang="is-IS" sz="2800" dirty="0"/>
          </a:p>
          <a:p>
            <a:pPr lvl="1" eaLnBrk="1" hangingPunct="1">
              <a:lnSpc>
                <a:spcPct val="80000"/>
              </a:lnSpc>
              <a:defRPr/>
            </a:pPr>
            <a:endParaRPr lang="is-IS" b="1" dirty="0" smtClean="0">
              <a:latin typeface="+mj-lt"/>
              <a:ea typeface="ＭＳ Ｐゴシック" pitchFamily="1" charset="-128"/>
            </a:endParaRPr>
          </a:p>
          <a:p>
            <a:pPr eaLnBrk="1" hangingPunct="1">
              <a:lnSpc>
                <a:spcPct val="80000"/>
              </a:lnSpc>
              <a:defRPr/>
            </a:pPr>
            <a:endParaRPr lang="is-IS" b="1" dirty="0" smtClean="0">
              <a:latin typeface="+mj-lt"/>
              <a:ea typeface="ＭＳ Ｐゴシック" pitchFamily="1" charset="-128"/>
            </a:endParaRPr>
          </a:p>
        </p:txBody>
      </p:sp>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3646628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altLang="is-IS" sz="4400"/>
              <a:t>Hjálplegar </a:t>
            </a:r>
            <a:r>
              <a:rPr lang="is-IS" altLang="is-IS" sz="4400" smtClean="0"/>
              <a:t>aðferðir</a:t>
            </a:r>
            <a:endParaRPr lang="is-IS" sz="4400"/>
          </a:p>
        </p:txBody>
      </p:sp>
      <p:sp>
        <p:nvSpPr>
          <p:cNvPr id="3" name="Content Placeholder 2"/>
          <p:cNvSpPr>
            <a:spLocks noGrp="1"/>
          </p:cNvSpPr>
          <p:nvPr>
            <p:ph idx="1"/>
          </p:nvPr>
        </p:nvSpPr>
        <p:spPr/>
        <p:txBody>
          <a:bodyPr>
            <a:normAutofit/>
          </a:bodyPr>
          <a:lstStyle/>
          <a:p>
            <a:pPr>
              <a:buFont typeface="Arial" panose="020B0604020202020204" pitchFamily="34" charset="0"/>
              <a:buChar char="•"/>
              <a:defRPr/>
            </a:pPr>
            <a:r>
              <a:rPr lang="is-IS" sz="2400" dirty="0" smtClean="0"/>
              <a:t> </a:t>
            </a:r>
            <a:r>
              <a:rPr lang="is-IS" sz="2800" dirty="0" smtClean="0"/>
              <a:t>Vertu </a:t>
            </a:r>
            <a:r>
              <a:rPr lang="is-IS" sz="2800" dirty="0"/>
              <a:t>rýnihópurinn þinn </a:t>
            </a:r>
            <a:endParaRPr lang="is-IS" sz="2800" dirty="0" smtClean="0"/>
          </a:p>
          <a:p>
            <a:pPr lvl="1">
              <a:buFont typeface="Arial" panose="020B0604020202020204" pitchFamily="34" charset="0"/>
              <a:buChar char="•"/>
              <a:defRPr/>
            </a:pPr>
            <a:r>
              <a:rPr lang="is-IS" sz="2400" dirty="0" smtClean="0"/>
              <a:t>Skoðaðu </a:t>
            </a:r>
            <a:r>
              <a:rPr lang="is-IS" sz="2400" dirty="0"/>
              <a:t>hlutina út frá nýju sjónarhorni</a:t>
            </a:r>
          </a:p>
          <a:p>
            <a:pPr>
              <a:buFont typeface="Arial" panose="020B0604020202020204" pitchFamily="34" charset="0"/>
              <a:buChar char="•"/>
              <a:defRPr/>
            </a:pPr>
            <a:r>
              <a:rPr lang="is-IS" sz="2400" dirty="0" smtClean="0"/>
              <a:t> </a:t>
            </a:r>
            <a:r>
              <a:rPr lang="is-IS" sz="2800" dirty="0" smtClean="0"/>
              <a:t>Vertu </a:t>
            </a:r>
            <a:r>
              <a:rPr lang="is-IS" sz="2800" dirty="0"/>
              <a:t>með yfirlýsingar!! </a:t>
            </a:r>
            <a:endParaRPr lang="is-IS" sz="2800" dirty="0" smtClean="0"/>
          </a:p>
          <a:p>
            <a:pPr lvl="1">
              <a:buFont typeface="Arial" panose="020B0604020202020204" pitchFamily="34" charset="0"/>
              <a:buChar char="•"/>
              <a:defRPr/>
            </a:pPr>
            <a:r>
              <a:rPr lang="is-IS" sz="2400" dirty="0" smtClean="0"/>
              <a:t>Jákvæð </a:t>
            </a:r>
            <a:r>
              <a:rPr lang="is-IS" sz="2400" dirty="0"/>
              <a:t>hugsun með persónulega merkingu </a:t>
            </a:r>
            <a:endParaRPr lang="is-IS" sz="2400" dirty="0" smtClean="0"/>
          </a:p>
          <a:p>
            <a:pPr lvl="1">
              <a:buFont typeface="Arial" panose="020B0604020202020204" pitchFamily="34" charset="0"/>
              <a:buChar char="•"/>
              <a:defRPr/>
            </a:pPr>
            <a:r>
              <a:rPr lang="is-IS" sz="2200" dirty="0" smtClean="0"/>
              <a:t>“</a:t>
            </a:r>
            <a:r>
              <a:rPr lang="is-IS" sz="2400" dirty="0"/>
              <a:t>Einn dag í einu”, “Skref fyrir skref”, “Margt smátt gerir eitt stórt</a:t>
            </a:r>
            <a:r>
              <a:rPr lang="is-IS" sz="2200" dirty="0"/>
              <a:t>”</a:t>
            </a:r>
          </a:p>
        </p:txBody>
      </p:sp>
      <p:sp>
        <p:nvSpPr>
          <p:cNvPr id="4" name="Footer Placeholder 3"/>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740903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is-IS" altLang="is-IS" smtClean="0"/>
              <a:t>Verkefni</a:t>
            </a:r>
            <a:endParaRPr lang="en-US" altLang="is-IS" smtClean="0"/>
          </a:p>
        </p:txBody>
      </p:sp>
      <p:sp>
        <p:nvSpPr>
          <p:cNvPr id="3" name="Content Placeholder 2"/>
          <p:cNvSpPr>
            <a:spLocks noGrp="1"/>
          </p:cNvSpPr>
          <p:nvPr>
            <p:ph idx="1"/>
          </p:nvPr>
        </p:nvSpPr>
        <p:spPr/>
        <p:txBody>
          <a:bodyPr>
            <a:normAutofit lnSpcReduction="10000"/>
          </a:bodyPr>
          <a:lstStyle/>
          <a:p>
            <a:pPr marL="514350" indent="-514350"/>
            <a:r>
              <a:rPr lang="is-IS" altLang="is-IS" sz="2800" smtClean="0"/>
              <a:t>Hversu vel verðu tíma þínum? </a:t>
            </a:r>
          </a:p>
          <a:p>
            <a:pPr marL="914400" lvl="1" indent="-514350"/>
            <a:r>
              <a:rPr lang="is-IS" altLang="is-IS" sz="2000" smtClean="0"/>
              <a:t>Gefðu þér stig á bilinu 1-10</a:t>
            </a:r>
          </a:p>
          <a:p>
            <a:pPr marL="514350" indent="-514350"/>
            <a:r>
              <a:rPr lang="is-IS" altLang="is-IS" sz="2800" smtClean="0"/>
              <a:t>Hversu vel sinnirðu grunnþörfum þínum? </a:t>
            </a:r>
          </a:p>
          <a:p>
            <a:pPr marL="914400" lvl="1" indent="-514350"/>
            <a:r>
              <a:rPr lang="is-IS" altLang="is-IS" sz="2000" smtClean="0"/>
              <a:t>Gefðu þér stig á bilinu 1-10</a:t>
            </a:r>
          </a:p>
          <a:p>
            <a:pPr marL="514350" indent="-514350"/>
            <a:r>
              <a:rPr lang="is-IS" altLang="is-IS" sz="2800" smtClean="0"/>
              <a:t>Er eitthvað sem þú ættir að gera meira af? </a:t>
            </a:r>
          </a:p>
          <a:p>
            <a:pPr marL="914400" lvl="1" indent="-514350"/>
            <a:r>
              <a:rPr lang="is-IS" altLang="is-IS" sz="2000" smtClean="0"/>
              <a:t>Hvað helst?  </a:t>
            </a:r>
          </a:p>
          <a:p>
            <a:pPr marL="914400" lvl="1" indent="-514350"/>
            <a:r>
              <a:rPr lang="is-IS" altLang="is-IS" sz="2000" smtClean="0"/>
              <a:t>Ef margir kostir eru, raðaðu þeim þá í erfiðleikaröð og byrjaðu á því auðveldasta</a:t>
            </a:r>
          </a:p>
          <a:p>
            <a:pPr marL="514350" indent="-514350"/>
            <a:r>
              <a:rPr lang="is-IS" altLang="is-IS" sz="2800" smtClean="0"/>
              <a:t>Er eitthvað sem þú ættir að draga úr</a:t>
            </a:r>
            <a:r>
              <a:rPr lang="en-US" altLang="is-IS" sz="2800" smtClean="0"/>
              <a:t>? </a:t>
            </a:r>
          </a:p>
          <a:p>
            <a:pPr marL="914400" lvl="1" indent="-514350"/>
            <a:r>
              <a:rPr lang="en-US" altLang="is-IS" sz="2000" smtClean="0"/>
              <a:t>Sama aðferð</a:t>
            </a:r>
          </a:p>
        </p:txBody>
      </p:sp>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3183914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20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971550" y="1773238"/>
            <a:ext cx="7200900" cy="914400"/>
          </a:xfrm>
          <a:prstGeom prst="rect">
            <a:avLst/>
          </a:prstGeom>
          <a:noFill/>
          <a:ln w="9525">
            <a:noFill/>
            <a:miter lim="800000"/>
            <a:headEnd/>
            <a:tailEnd/>
          </a:ln>
        </p:spPr>
        <p:txBody>
          <a:bodyPr>
            <a:spAutoFit/>
          </a:bodyPr>
          <a:lstStyle/>
          <a:p>
            <a:pPr algn="ctr">
              <a:defRPr/>
            </a:pPr>
            <a:r>
              <a:rPr lang="is-IS" sz="5400" b="1" dirty="0">
                <a:latin typeface="+mj-lt"/>
              </a:rPr>
              <a:t>Takk fyrir samveruna!</a:t>
            </a:r>
            <a:endParaRPr lang="en-US" sz="5400" b="1" dirty="0">
              <a:latin typeface="+mj-lt"/>
            </a:endParaRPr>
          </a:p>
        </p:txBody>
      </p:sp>
      <p:graphicFrame>
        <p:nvGraphicFramePr>
          <p:cNvPr id="100355" name="Object 3"/>
          <p:cNvGraphicFramePr>
            <a:graphicFrameLocks noChangeAspect="1"/>
          </p:cNvGraphicFramePr>
          <p:nvPr/>
        </p:nvGraphicFramePr>
        <p:xfrm>
          <a:off x="3059113" y="3213100"/>
          <a:ext cx="2819400" cy="2590800"/>
        </p:xfrm>
        <a:graphic>
          <a:graphicData uri="http://schemas.openxmlformats.org/presentationml/2006/ole">
            <mc:AlternateContent xmlns:mc="http://schemas.openxmlformats.org/markup-compatibility/2006">
              <mc:Choice xmlns:v="urn:schemas-microsoft-com:vml" Requires="v">
                <p:oleObj spid="_x0000_s5124" name="Clip" r:id="rId4" imgW="1875576" imgH="1782024" progId="MS_ClipArt_Gallery.2">
                  <p:embed/>
                </p:oleObj>
              </mc:Choice>
              <mc:Fallback>
                <p:oleObj name="Clip" r:id="rId4" imgW="1875576" imgH="1782024"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113" y="3213100"/>
                        <a:ext cx="2819400" cy="259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2068725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p:txBody>
          <a:bodyPr/>
          <a:lstStyle/>
          <a:p>
            <a:pPr eaLnBrk="1" hangingPunct="1"/>
            <a:r>
              <a:rPr lang="is-IS" altLang="is-IS"/>
              <a:t>Áfall</a:t>
            </a:r>
          </a:p>
        </p:txBody>
      </p:sp>
      <p:sp>
        <p:nvSpPr>
          <p:cNvPr id="25603" name="Content Placeholder 5"/>
          <p:cNvSpPr>
            <a:spLocks noGrp="1"/>
          </p:cNvSpPr>
          <p:nvPr>
            <p:ph idx="1"/>
          </p:nvPr>
        </p:nvSpPr>
        <p:spPr/>
        <p:txBody>
          <a:bodyPr>
            <a:normAutofit fontScale="77500" lnSpcReduction="20000"/>
          </a:bodyPr>
          <a:lstStyle/>
          <a:p>
            <a:pPr eaLnBrk="1" hangingPunct="1">
              <a:buFontTx/>
              <a:buNone/>
              <a:defRPr/>
            </a:pPr>
            <a:r>
              <a:rPr lang="de-AT" sz="2000" dirty="0"/>
              <a:t>	</a:t>
            </a:r>
            <a:endParaRPr lang="de-AT" dirty="0"/>
          </a:p>
          <a:p>
            <a:pPr eaLnBrk="1" hangingPunct="1">
              <a:lnSpc>
                <a:spcPct val="120000"/>
              </a:lnSpc>
              <a:defRPr/>
            </a:pPr>
            <a:r>
              <a:rPr lang="de-AT" sz="3000" dirty="0"/>
              <a:t>Áfall myndar tímabundið gjá milli þeirrar ógnar sem áfallið veldur og færni einstaklingsins við að takast á við ógnina </a:t>
            </a:r>
          </a:p>
          <a:p>
            <a:pPr eaLnBrk="1" hangingPunct="1">
              <a:defRPr/>
            </a:pPr>
            <a:r>
              <a:rPr lang="de-AT" sz="3000" dirty="0"/>
              <a:t>Þetta hefur í för með sér ótta, hjálparleysi og hrylling</a:t>
            </a:r>
          </a:p>
          <a:p>
            <a:pPr eaLnBrk="1" hangingPunct="1">
              <a:lnSpc>
                <a:spcPct val="120000"/>
              </a:lnSpc>
              <a:defRPr/>
            </a:pPr>
            <a:r>
              <a:rPr lang="de-AT" sz="3000" dirty="0"/>
              <a:t>Slíkt ástand getur skekkt  grunnhugmyndir einstaklingsins um sig sjálfan og heiminn</a:t>
            </a:r>
          </a:p>
          <a:p>
            <a:pPr marL="201168" lvl="1" indent="0" eaLnBrk="1" hangingPunct="1">
              <a:buNone/>
              <a:defRPr/>
            </a:pPr>
            <a:r>
              <a:rPr lang="de-AT" sz="2600" smtClean="0"/>
              <a:t>Öryggistilfinning</a:t>
            </a:r>
            <a:endParaRPr lang="de-AT" sz="2600" dirty="0"/>
          </a:p>
          <a:p>
            <a:pPr marL="201168" lvl="1" indent="0" eaLnBrk="1" hangingPunct="1">
              <a:buNone/>
              <a:defRPr/>
            </a:pPr>
            <a:r>
              <a:rPr lang="de-AT" sz="2600" smtClean="0"/>
              <a:t>Traust og réttlæti</a:t>
            </a:r>
          </a:p>
          <a:p>
            <a:pPr marL="201168" lvl="1" indent="0" eaLnBrk="1" hangingPunct="1">
              <a:buNone/>
              <a:defRPr/>
            </a:pPr>
            <a:r>
              <a:rPr lang="de-AT" sz="2600" smtClean="0"/>
              <a:t>Sjálfsmynd, virðing</a:t>
            </a:r>
          </a:p>
          <a:p>
            <a:pPr marL="201168" lvl="1" indent="0" eaLnBrk="1" hangingPunct="1">
              <a:buNone/>
              <a:defRPr/>
            </a:pPr>
            <a:r>
              <a:rPr lang="de-AT" sz="2600" smtClean="0"/>
              <a:t>Tilgangur</a:t>
            </a:r>
            <a:endParaRPr lang="de-AT" sz="2600" dirty="0"/>
          </a:p>
          <a:p>
            <a:pPr marL="319088" lvl="1" indent="0" eaLnBrk="1" hangingPunct="1">
              <a:buFont typeface="Wingdings 2" panose="05020102010507070707" pitchFamily="18" charset="2"/>
              <a:buNone/>
              <a:defRPr/>
            </a:pPr>
            <a:r>
              <a:rPr lang="de-AT" sz="2600" dirty="0"/>
              <a:t> </a:t>
            </a:r>
          </a:p>
          <a:p>
            <a:pPr eaLnBrk="1" hangingPunct="1">
              <a:buFontTx/>
              <a:buNone/>
              <a:defRPr/>
            </a:pPr>
            <a:endParaRPr lang="de-AT" sz="2000" dirty="0"/>
          </a:p>
        </p:txBody>
      </p:sp>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2052604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de-DE" altLang="is-IS" dirty="0">
                <a:latin typeface="+mn-lt"/>
              </a:rPr>
              <a:t>Áfall og hjálparleysi</a:t>
            </a:r>
          </a:p>
        </p:txBody>
      </p:sp>
      <p:sp>
        <p:nvSpPr>
          <p:cNvPr id="19459" name="Rectangle 3"/>
          <p:cNvSpPr>
            <a:spLocks noGrp="1" noChangeArrowheads="1"/>
          </p:cNvSpPr>
          <p:nvPr>
            <p:ph idx="1"/>
          </p:nvPr>
        </p:nvSpPr>
        <p:spPr/>
        <p:txBody>
          <a:bodyPr/>
          <a:lstStyle/>
          <a:p>
            <a:pPr eaLnBrk="1" hangingPunct="1"/>
            <a:r>
              <a:rPr lang="de-DE" altLang="is-IS" sz="2800" dirty="0">
                <a:latin typeface="Calibri" panose="020F0502020204030204" pitchFamily="34" charset="0"/>
                <a:cs typeface="Calibri" panose="020F0502020204030204" pitchFamily="34" charset="0"/>
              </a:rPr>
              <a:t>Því lengur sem þessi gjá er til staðar og/eða breikkar verður erfiðara að takast á við þetta ástand </a:t>
            </a:r>
          </a:p>
          <a:p>
            <a:pPr eaLnBrk="1" hangingPunct="1"/>
            <a:r>
              <a:rPr lang="de-DE" altLang="is-IS" sz="2800" dirty="0">
                <a:latin typeface="Calibri" panose="020F0502020204030204" pitchFamily="34" charset="0"/>
                <a:cs typeface="Calibri" panose="020F0502020204030204" pitchFamily="34" charset="0"/>
              </a:rPr>
              <a:t>Þess vegna getur það haft áhrif að grípa fljótt inn í  til þess að þolandinn geti minnkað eða lokað gjánni </a:t>
            </a:r>
          </a:p>
          <a:p>
            <a:pPr eaLnBrk="1" hangingPunct="1">
              <a:lnSpc>
                <a:spcPct val="90000"/>
              </a:lnSpc>
            </a:pPr>
            <a:r>
              <a:rPr lang="de-AT" altLang="is-IS" sz="2800" dirty="0">
                <a:latin typeface="Calibri" panose="020F0502020204030204" pitchFamily="34" charset="0"/>
                <a:cs typeface="Calibri" panose="020F0502020204030204" pitchFamily="34" charset="0"/>
              </a:rPr>
              <a:t>Það þýðir að:</a:t>
            </a:r>
          </a:p>
          <a:p>
            <a:pPr marL="201168" lvl="1" indent="0" eaLnBrk="1" hangingPunct="1">
              <a:lnSpc>
                <a:spcPct val="90000"/>
              </a:lnSpc>
              <a:buNone/>
            </a:pPr>
            <a:r>
              <a:rPr lang="de-AT" altLang="is-IS" sz="2400" dirty="0">
                <a:latin typeface="Calibri" panose="020F0502020204030204" pitchFamily="34" charset="0"/>
                <a:cs typeface="Calibri" panose="020F0502020204030204" pitchFamily="34" charset="0"/>
              </a:rPr>
              <a:t>Styrkja öryggi</a:t>
            </a:r>
          </a:p>
          <a:p>
            <a:pPr marL="201168" lvl="1" indent="0" eaLnBrk="1" hangingPunct="1">
              <a:lnSpc>
                <a:spcPct val="90000"/>
              </a:lnSpc>
              <a:buNone/>
            </a:pPr>
            <a:r>
              <a:rPr lang="de-AT" altLang="is-IS" sz="2400" dirty="0">
                <a:latin typeface="Calibri" panose="020F0502020204030204" pitchFamily="34" charset="0"/>
                <a:cs typeface="Calibri" panose="020F0502020204030204" pitchFamily="34" charset="0"/>
              </a:rPr>
              <a:t>Styrkja aðlögunarhæfni</a:t>
            </a:r>
          </a:p>
          <a:p>
            <a:pPr marL="201168" lvl="1" indent="0" eaLnBrk="1" hangingPunct="1">
              <a:lnSpc>
                <a:spcPct val="90000"/>
              </a:lnSpc>
              <a:buNone/>
            </a:pPr>
            <a:r>
              <a:rPr lang="de-AT" altLang="is-IS" sz="2400" dirty="0">
                <a:latin typeface="Calibri" panose="020F0502020204030204" pitchFamily="34" charset="0"/>
                <a:cs typeface="Calibri" panose="020F0502020204030204" pitchFamily="34" charset="0"/>
              </a:rPr>
              <a:t>Hjálpa til við að endurreisa grunnhugmyndir </a:t>
            </a:r>
          </a:p>
          <a:p>
            <a:pPr eaLnBrk="1" hangingPunct="1"/>
            <a:endParaRPr lang="de-DE" altLang="is-IS" sz="2400" dirty="0"/>
          </a:p>
        </p:txBody>
      </p:sp>
      <p:sp>
        <p:nvSpPr>
          <p:cNvPr id="2" name="Footer Placeholder 1"/>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2307809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altLang="is-IS" dirty="0">
                <a:ea typeface="MS PGothic" panose="020B0600070205080204" pitchFamily="34" charset="-128"/>
                <a:cs typeface="Arial" panose="020B0604020202020204" pitchFamily="34" charset="0"/>
              </a:rPr>
              <a:t>Það sem hefur áhrif</a:t>
            </a:r>
            <a:endParaRPr lang="is-IS" dirty="0"/>
          </a:p>
        </p:txBody>
      </p:sp>
      <p:sp>
        <p:nvSpPr>
          <p:cNvPr id="3" name="Text Placeholder 2"/>
          <p:cNvSpPr>
            <a:spLocks noGrp="1"/>
          </p:cNvSpPr>
          <p:nvPr>
            <p:ph type="body" idx="1"/>
          </p:nvPr>
        </p:nvSpPr>
        <p:spPr/>
        <p:txBody>
          <a:bodyPr/>
          <a:lstStyle/>
          <a:p>
            <a:r>
              <a:rPr lang="is-IS" altLang="is-IS" dirty="0">
                <a:latin typeface="Arial" panose="020B0604020202020204" pitchFamily="34" charset="0"/>
                <a:ea typeface="MS PGothic" panose="020B0600070205080204" pitchFamily="34" charset="-128"/>
                <a:cs typeface="Arial" panose="020B0604020202020204" pitchFamily="34" charset="0"/>
              </a:rPr>
              <a:t>Einstaklingurinn</a:t>
            </a:r>
          </a:p>
        </p:txBody>
      </p:sp>
      <p:sp>
        <p:nvSpPr>
          <p:cNvPr id="4" name="Content Placeholder 3"/>
          <p:cNvSpPr>
            <a:spLocks noGrp="1"/>
          </p:cNvSpPr>
          <p:nvPr>
            <p:ph sz="half" idx="2"/>
          </p:nvPr>
        </p:nvSpPr>
        <p:spPr/>
        <p:txBody>
          <a:bodyPr>
            <a:normAutofit/>
          </a:bodyPr>
          <a:lstStyle/>
          <a:p>
            <a:pPr>
              <a:lnSpc>
                <a:spcPct val="90000"/>
              </a:lnSpc>
              <a:defRPr/>
            </a:pPr>
            <a:r>
              <a:rPr lang="is-IS" altLang="is-IS" dirty="0">
                <a:latin typeface="+mn-lt"/>
                <a:ea typeface="ＭＳ Ｐゴシック" panose="020B0600070205080204" pitchFamily="34" charset="-128"/>
              </a:rPr>
              <a:t>Aldur - lífsskeið</a:t>
            </a:r>
          </a:p>
          <a:p>
            <a:pPr>
              <a:lnSpc>
                <a:spcPct val="90000"/>
              </a:lnSpc>
              <a:defRPr/>
            </a:pPr>
            <a:r>
              <a:rPr lang="is-IS" altLang="is-IS" dirty="0">
                <a:latin typeface="+mn-lt"/>
                <a:ea typeface="ＭＳ Ｐゴシック" panose="020B0600070205080204" pitchFamily="34" charset="-128"/>
              </a:rPr>
              <a:t>Persónugerð og andleg heilsa</a:t>
            </a:r>
          </a:p>
          <a:p>
            <a:pPr>
              <a:lnSpc>
                <a:spcPct val="90000"/>
              </a:lnSpc>
              <a:defRPr/>
            </a:pPr>
            <a:r>
              <a:rPr lang="is-IS" altLang="is-IS" dirty="0">
                <a:latin typeface="+mn-lt"/>
                <a:ea typeface="ＭＳ Ｐゴシック" panose="020B0600070205080204" pitchFamily="34" charset="-128"/>
              </a:rPr>
              <a:t>Félagsleg staða - stuðningur</a:t>
            </a:r>
          </a:p>
          <a:p>
            <a:pPr>
              <a:lnSpc>
                <a:spcPct val="90000"/>
              </a:lnSpc>
              <a:defRPr/>
            </a:pPr>
            <a:r>
              <a:rPr lang="is-IS" altLang="is-IS" dirty="0" smtClean="0">
                <a:latin typeface="+mn-lt"/>
                <a:ea typeface="ＭＳ Ｐゴシック" panose="020B0600070205080204" pitchFamily="34" charset="-128"/>
              </a:rPr>
              <a:t>Trú</a:t>
            </a:r>
            <a:endParaRPr lang="is-IS" altLang="is-IS" dirty="0">
              <a:latin typeface="+mn-lt"/>
              <a:ea typeface="ＭＳ Ｐゴシック" panose="020B0600070205080204" pitchFamily="34" charset="-128"/>
            </a:endParaRPr>
          </a:p>
          <a:p>
            <a:pPr>
              <a:lnSpc>
                <a:spcPct val="90000"/>
              </a:lnSpc>
              <a:defRPr/>
            </a:pPr>
            <a:r>
              <a:rPr lang="is-IS" altLang="is-IS" dirty="0">
                <a:latin typeface="+mn-lt"/>
                <a:ea typeface="ＭＳ Ｐゴシック" panose="020B0600070205080204" pitchFamily="34" charset="-128"/>
              </a:rPr>
              <a:t>Áfallasaga</a:t>
            </a:r>
          </a:p>
          <a:p>
            <a:pPr>
              <a:defRPr/>
            </a:pPr>
            <a:r>
              <a:rPr lang="is-IS" altLang="is-IS" dirty="0" smtClean="0">
                <a:ea typeface="ＭＳ Ｐゴシック" panose="020B0600070205080204" pitchFamily="34" charset="-128"/>
              </a:rPr>
              <a:t>Fjárhagslegstaða</a:t>
            </a:r>
            <a:endParaRPr lang="is-IS" altLang="is-IS" dirty="0">
              <a:latin typeface="+mn-lt"/>
              <a:ea typeface="ＭＳ Ｐゴシック" panose="020B0600070205080204" pitchFamily="34" charset="-128"/>
            </a:endParaRPr>
          </a:p>
        </p:txBody>
      </p:sp>
      <p:sp>
        <p:nvSpPr>
          <p:cNvPr id="5" name="Text Placeholder 4"/>
          <p:cNvSpPr>
            <a:spLocks noGrp="1"/>
          </p:cNvSpPr>
          <p:nvPr>
            <p:ph type="body" sz="quarter" idx="3"/>
          </p:nvPr>
        </p:nvSpPr>
        <p:spPr/>
        <p:txBody>
          <a:bodyPr/>
          <a:lstStyle/>
          <a:p>
            <a:r>
              <a:rPr lang="is-IS" altLang="is-IS" dirty="0">
                <a:latin typeface="Arial" panose="020B0604020202020204" pitchFamily="34" charset="0"/>
                <a:ea typeface="MS PGothic" panose="020B0600070205080204" pitchFamily="34" charset="-128"/>
                <a:cs typeface="Arial" panose="020B0604020202020204" pitchFamily="34" charset="0"/>
              </a:rPr>
              <a:t>Bjargir</a:t>
            </a:r>
            <a:endParaRPr lang="is-IS" dirty="0"/>
          </a:p>
        </p:txBody>
      </p:sp>
      <p:sp>
        <p:nvSpPr>
          <p:cNvPr id="6" name="Content Placeholder 5"/>
          <p:cNvSpPr>
            <a:spLocks noGrp="1"/>
          </p:cNvSpPr>
          <p:nvPr>
            <p:ph sz="quarter" idx="4"/>
          </p:nvPr>
        </p:nvSpPr>
        <p:spPr/>
        <p:txBody>
          <a:bodyPr>
            <a:normAutofit/>
          </a:bodyPr>
          <a:lstStyle/>
          <a:p>
            <a:pPr>
              <a:defRPr/>
            </a:pPr>
            <a:r>
              <a:rPr lang="is-IS" altLang="is-IS" dirty="0" smtClean="0">
                <a:latin typeface="+mn-lt"/>
                <a:ea typeface="ＭＳ Ｐゴシック" panose="020B0600070205080204" pitchFamily="34" charset="-128"/>
              </a:rPr>
              <a:t>Stuðningur, skilningur umhverfis </a:t>
            </a:r>
            <a:endParaRPr lang="is-IS" altLang="is-IS" dirty="0">
              <a:latin typeface="+mn-lt"/>
              <a:ea typeface="ＭＳ Ｐゴシック" panose="020B0600070205080204" pitchFamily="34" charset="-128"/>
            </a:endParaRPr>
          </a:p>
          <a:p>
            <a:pPr>
              <a:defRPr/>
            </a:pPr>
            <a:r>
              <a:rPr lang="is-IS" altLang="is-IS" dirty="0">
                <a:ea typeface="ＭＳ Ｐゴシック" panose="020B0600070205080204" pitchFamily="34" charset="-128"/>
              </a:rPr>
              <a:t>F</a:t>
            </a:r>
            <a:r>
              <a:rPr lang="is-IS" altLang="is-IS" dirty="0" smtClean="0">
                <a:latin typeface="+mn-lt"/>
                <a:ea typeface="ＭＳ Ｐゴシック" panose="020B0600070205080204" pitchFamily="34" charset="-128"/>
              </a:rPr>
              <a:t>élagslegt </a:t>
            </a:r>
            <a:r>
              <a:rPr lang="is-IS" altLang="is-IS" dirty="0">
                <a:latin typeface="+mn-lt"/>
                <a:ea typeface="ＭＳ Ｐゴシック" panose="020B0600070205080204" pitchFamily="34" charset="-128"/>
              </a:rPr>
              <a:t>stuðningsnet</a:t>
            </a:r>
          </a:p>
          <a:p>
            <a:pPr>
              <a:defRPr/>
            </a:pPr>
            <a:r>
              <a:rPr lang="is-IS" altLang="is-IS" dirty="0" smtClean="0">
                <a:latin typeface="+mn-lt"/>
                <a:ea typeface="ＭＳ Ｐゴシック" panose="020B0600070205080204" pitchFamily="34" charset="-128"/>
              </a:rPr>
              <a:t>Samkennd</a:t>
            </a:r>
            <a:endParaRPr lang="is-IS" altLang="is-IS" dirty="0">
              <a:latin typeface="+mn-lt"/>
              <a:ea typeface="ＭＳ Ｐゴシック" panose="020B0600070205080204" pitchFamily="34" charset="-128"/>
            </a:endParaRPr>
          </a:p>
          <a:p>
            <a:pPr>
              <a:defRPr/>
            </a:pPr>
            <a:r>
              <a:rPr lang="is-IS" altLang="is-IS" dirty="0" smtClean="0">
                <a:latin typeface="+mn-lt"/>
                <a:ea typeface="ＭＳ Ｐゴシック" panose="020B0600070205080204" pitchFamily="34" charset="-128"/>
              </a:rPr>
              <a:t>Fræðsla</a:t>
            </a:r>
          </a:p>
          <a:p>
            <a:pPr>
              <a:defRPr/>
            </a:pPr>
            <a:r>
              <a:rPr lang="is-IS" dirty="0" smtClean="0"/>
              <a:t>Viðmót og samskiptafærni heilbrigðisstarfsmanna </a:t>
            </a:r>
            <a:r>
              <a:rPr lang="is-IS" dirty="0"/>
              <a:t>í </a:t>
            </a:r>
            <a:r>
              <a:rPr lang="is-IS" dirty="0" smtClean="0"/>
              <a:t>samskiptum</a:t>
            </a:r>
            <a:endParaRPr lang="is-IS" altLang="is-IS" dirty="0">
              <a:latin typeface="+mn-lt"/>
              <a:ea typeface="ＭＳ Ｐゴシック" panose="020B0600070205080204" pitchFamily="34" charset="-128"/>
            </a:endParaRPr>
          </a:p>
          <a:p>
            <a:endParaRPr lang="is-IS" dirty="0">
              <a:latin typeface="+mn-lt"/>
            </a:endParaRPr>
          </a:p>
        </p:txBody>
      </p:sp>
      <p:sp>
        <p:nvSpPr>
          <p:cNvPr id="7" name="Footer Placeholder 6"/>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3402907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s-IS" dirty="0" smtClean="0"/>
              <a:t>Áfall - viðbrögð</a:t>
            </a:r>
            <a:endParaRPr lang="is-IS" dirty="0"/>
          </a:p>
        </p:txBody>
      </p:sp>
      <p:pic>
        <p:nvPicPr>
          <p:cNvPr id="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0942" y="1873852"/>
            <a:ext cx="4464496" cy="439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067944" y="1844824"/>
            <a:ext cx="1152128" cy="369332"/>
          </a:xfrm>
          <a:prstGeom prst="rect">
            <a:avLst/>
          </a:prstGeom>
          <a:solidFill>
            <a:schemeClr val="bg1"/>
          </a:solidFill>
        </p:spPr>
        <p:txBody>
          <a:bodyPr wrap="square" rtlCol="0">
            <a:spAutoFit/>
          </a:bodyPr>
          <a:lstStyle/>
          <a:p>
            <a:endParaRPr lang="is-IS" dirty="0"/>
          </a:p>
        </p:txBody>
      </p:sp>
      <p:sp>
        <p:nvSpPr>
          <p:cNvPr id="5" name="Footer Placeholder 4"/>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3729105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dirty="0" smtClean="0"/>
              <a:t>Viðbrögð</a:t>
            </a:r>
            <a:endParaRPr lang="is-IS" dirty="0"/>
          </a:p>
        </p:txBody>
      </p:sp>
      <p:sp>
        <p:nvSpPr>
          <p:cNvPr id="3" name="Content Placeholder 2"/>
          <p:cNvSpPr>
            <a:spLocks noGrp="1"/>
          </p:cNvSpPr>
          <p:nvPr>
            <p:ph idx="1"/>
          </p:nvPr>
        </p:nvSpPr>
        <p:spPr/>
        <p:txBody>
          <a:bodyPr>
            <a:noAutofit/>
          </a:bodyPr>
          <a:lstStyle/>
          <a:p>
            <a:r>
              <a:rPr lang="is-IS" sz="2400" dirty="0" smtClean="0"/>
              <a:t>Miklar tilfinningasveiflur </a:t>
            </a:r>
            <a:r>
              <a:rPr lang="is-IS" sz="2400" dirty="0"/>
              <a:t>og oft </a:t>
            </a:r>
            <a:r>
              <a:rPr lang="is-IS" sz="2400" dirty="0" smtClean="0"/>
              <a:t>margvísleg líkamleg einkenni</a:t>
            </a:r>
          </a:p>
          <a:p>
            <a:r>
              <a:rPr lang="is-IS" sz="2400" dirty="0" smtClean="0"/>
              <a:t>Öryggisleysi </a:t>
            </a:r>
            <a:r>
              <a:rPr lang="is-IS" sz="2400" dirty="0"/>
              <a:t>– </a:t>
            </a:r>
            <a:r>
              <a:rPr lang="is-IS" sz="2400" dirty="0" smtClean="0"/>
              <a:t>oft </a:t>
            </a:r>
            <a:r>
              <a:rPr lang="is-IS" sz="2400" smtClean="0"/>
              <a:t>erfiðara en </a:t>
            </a:r>
            <a:r>
              <a:rPr lang="is-IS" sz="2400" dirty="0"/>
              <a:t>vitneskjan </a:t>
            </a:r>
            <a:r>
              <a:rPr lang="is-IS" sz="2400"/>
              <a:t>um </a:t>
            </a:r>
            <a:r>
              <a:rPr lang="is-IS" sz="2400" smtClean="0"/>
              <a:t>sjúkdóminn</a:t>
            </a:r>
            <a:endParaRPr lang="is-IS" sz="2400" dirty="0"/>
          </a:p>
          <a:p>
            <a:r>
              <a:rPr lang="is-IS" sz="2400" dirty="0" smtClean="0"/>
              <a:t>Áhyggjur, kvíði, þunglyndi, vanmáttur, reiði, ásakanir</a:t>
            </a:r>
          </a:p>
          <a:p>
            <a:r>
              <a:rPr lang="is-IS" sz="2400" smtClean="0"/>
              <a:t>Lífið </a:t>
            </a:r>
            <a:r>
              <a:rPr lang="is-IS" sz="2400" dirty="0"/>
              <a:t>virðist gleðisnautt og einskis virði og </a:t>
            </a:r>
            <a:r>
              <a:rPr lang="is-IS" sz="2400"/>
              <a:t>stundum </a:t>
            </a:r>
            <a:r>
              <a:rPr lang="is-IS" sz="2400" smtClean="0"/>
              <a:t>getur hugsunin um að binda </a:t>
            </a:r>
            <a:r>
              <a:rPr lang="is-IS" sz="2400" dirty="0"/>
              <a:t>enda á </a:t>
            </a:r>
            <a:r>
              <a:rPr lang="is-IS" sz="2400"/>
              <a:t>lífið </a:t>
            </a:r>
            <a:r>
              <a:rPr lang="is-IS" sz="2400" smtClean="0"/>
              <a:t>skotið upp kollinum</a:t>
            </a:r>
            <a:endParaRPr lang="is-IS" sz="2400" dirty="0" smtClean="0"/>
          </a:p>
          <a:p>
            <a:r>
              <a:rPr lang="is-IS" sz="2400" dirty="0" smtClean="0"/>
              <a:t>Ótti við </a:t>
            </a:r>
            <a:r>
              <a:rPr lang="is-IS" sz="2400" dirty="0"/>
              <a:t>hugsanlegar </a:t>
            </a:r>
            <a:r>
              <a:rPr lang="is-IS" sz="2400" dirty="0" smtClean="0"/>
              <a:t>þjáningar </a:t>
            </a:r>
            <a:r>
              <a:rPr lang="is-IS" sz="2400" dirty="0"/>
              <a:t>eða hið </a:t>
            </a:r>
            <a:r>
              <a:rPr lang="is-IS" sz="2400" dirty="0" smtClean="0"/>
              <a:t>óþekkta og óvissu almennt </a:t>
            </a:r>
          </a:p>
          <a:p>
            <a:r>
              <a:rPr lang="is-IS" sz="2400" smtClean="0"/>
              <a:t>Varnarhættir</a:t>
            </a:r>
            <a:r>
              <a:rPr lang="is-IS" sz="2400" dirty="0" smtClean="0"/>
              <a:t>: Afneitun - vörn </a:t>
            </a:r>
            <a:r>
              <a:rPr lang="is-IS" sz="2400" dirty="0"/>
              <a:t>geng </a:t>
            </a:r>
            <a:r>
              <a:rPr lang="is-IS" sz="2400" dirty="0" smtClean="0"/>
              <a:t>sársauka. Hættan að festist </a:t>
            </a:r>
            <a:r>
              <a:rPr lang="is-IS" sz="2400" dirty="0"/>
              <a:t>í </a:t>
            </a:r>
            <a:r>
              <a:rPr lang="is-IS" sz="2400" dirty="0" smtClean="0"/>
              <a:t>afneituninni</a:t>
            </a:r>
            <a:endParaRPr lang="is-IS" sz="2400" dirty="0"/>
          </a:p>
        </p:txBody>
      </p:sp>
      <p:sp>
        <p:nvSpPr>
          <p:cNvPr id="4" name="Footer Placeholder 3"/>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394720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s-IS" smtClean="0"/>
              <a:t>Viðbrögð </a:t>
            </a:r>
            <a:r>
              <a:rPr lang="is-IS" sz="3600" smtClean="0"/>
              <a:t>frh</a:t>
            </a:r>
            <a:endParaRPr lang="is-IS" dirty="0"/>
          </a:p>
        </p:txBody>
      </p:sp>
      <p:sp>
        <p:nvSpPr>
          <p:cNvPr id="6" name="Content Placeholder 5"/>
          <p:cNvSpPr>
            <a:spLocks noGrp="1"/>
          </p:cNvSpPr>
          <p:nvPr>
            <p:ph idx="1"/>
          </p:nvPr>
        </p:nvSpPr>
        <p:spPr/>
        <p:txBody>
          <a:bodyPr>
            <a:normAutofit lnSpcReduction="10000"/>
          </a:bodyPr>
          <a:lstStyle/>
          <a:p>
            <a:r>
              <a:rPr lang="is-IS" sz="2800" smtClean="0"/>
              <a:t>Mikilvægt að fá samfelldan stuðning og skilning </a:t>
            </a:r>
            <a:r>
              <a:rPr lang="is-IS" sz="2800"/>
              <a:t>á </a:t>
            </a:r>
            <a:r>
              <a:rPr lang="is-IS" sz="2800" smtClean="0"/>
              <a:t>viðbrögðum</a:t>
            </a:r>
          </a:p>
          <a:p>
            <a:r>
              <a:rPr lang="is-IS" sz="2800" smtClean="0"/>
              <a:t>Vont að fá innantóm </a:t>
            </a:r>
            <a:r>
              <a:rPr lang="is-IS" sz="2800"/>
              <a:t>hughreystingarorð eða óeðlileg bjartsýni</a:t>
            </a:r>
          </a:p>
          <a:p>
            <a:r>
              <a:rPr lang="is-IS" sz="2800" smtClean="0"/>
              <a:t>Hætta á að falla í farveg uppgjafar.</a:t>
            </a:r>
          </a:p>
          <a:p>
            <a:r>
              <a:rPr lang="is-IS" sz="2800" smtClean="0"/>
              <a:t>Aðstandendur </a:t>
            </a:r>
            <a:r>
              <a:rPr lang="is-IS" sz="2800" dirty="0"/>
              <a:t>þurfa á þessum tíma að </a:t>
            </a:r>
            <a:r>
              <a:rPr lang="is-IS" sz="2800"/>
              <a:t>sýna </a:t>
            </a:r>
            <a:r>
              <a:rPr lang="is-IS" sz="2800" smtClean="0"/>
              <a:t>mikla þolinmæði og </a:t>
            </a:r>
            <a:r>
              <a:rPr lang="is-IS" sz="2800" dirty="0"/>
              <a:t>úthald </a:t>
            </a:r>
            <a:r>
              <a:rPr lang="is-IS" sz="2800"/>
              <a:t>vegna </a:t>
            </a:r>
            <a:r>
              <a:rPr lang="is-IS" sz="2800" smtClean="0"/>
              <a:t>tilfinningasveiflna </a:t>
            </a:r>
            <a:r>
              <a:rPr lang="is-IS" sz="2800"/>
              <a:t>og </a:t>
            </a:r>
            <a:r>
              <a:rPr lang="is-IS" sz="2800" smtClean="0"/>
              <a:t>oft síbreytilegum </a:t>
            </a:r>
            <a:r>
              <a:rPr lang="is-IS" sz="2800"/>
              <a:t>líkamlegra </a:t>
            </a:r>
            <a:r>
              <a:rPr lang="is-IS" sz="2800" smtClean="0"/>
              <a:t>óþægindum viðkomandi </a:t>
            </a:r>
            <a:endParaRPr lang="is-IS" sz="2800" dirty="0" smtClean="0"/>
          </a:p>
          <a:p>
            <a:endParaRPr lang="is-IS" dirty="0"/>
          </a:p>
        </p:txBody>
      </p:sp>
      <p:sp>
        <p:nvSpPr>
          <p:cNvPr id="3" name="Footer Placeholder 2"/>
          <p:cNvSpPr>
            <a:spLocks noGrp="1"/>
          </p:cNvSpPr>
          <p:nvPr>
            <p:ph type="ftr" sz="quarter" idx="11"/>
          </p:nvPr>
        </p:nvSpPr>
        <p:spPr/>
        <p:txBody>
          <a:bodyPr/>
          <a:lstStyle/>
          <a:p>
            <a:r>
              <a:rPr lang="is-IS" smtClean="0"/>
              <a:t>Jóhann Thoroddsen, sálfræðingur</a:t>
            </a:r>
            <a:endParaRPr lang="is-IS"/>
          </a:p>
        </p:txBody>
      </p:sp>
    </p:spTree>
    <p:extLst>
      <p:ext uri="{BB962C8B-B14F-4D97-AF65-F5344CB8AC3E}">
        <p14:creationId xmlns:p14="http://schemas.microsoft.com/office/powerpoint/2010/main" val="21694507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24408</TotalTime>
  <Words>2206</Words>
  <Application>Microsoft Office PowerPoint</Application>
  <PresentationFormat>On-screen Show (4:3)</PresentationFormat>
  <Paragraphs>307</Paragraphs>
  <Slides>32</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3" baseType="lpstr">
      <vt:lpstr>ＭＳ Ｐゴシック</vt:lpstr>
      <vt:lpstr>ＭＳ Ｐゴシック</vt:lpstr>
      <vt:lpstr>Arial</vt:lpstr>
      <vt:lpstr>Calibri</vt:lpstr>
      <vt:lpstr>Calibri Light</vt:lpstr>
      <vt:lpstr>ITC Officina Sans Book</vt:lpstr>
      <vt:lpstr>Webdings</vt:lpstr>
      <vt:lpstr>Wingdings 2</vt:lpstr>
      <vt:lpstr>Retrospect</vt:lpstr>
      <vt:lpstr>Clip</vt:lpstr>
      <vt:lpstr>PhotoImpact</vt:lpstr>
      <vt:lpstr>Að lifa með langvinnan sjúkdóm</vt:lpstr>
      <vt:lpstr>Áfall – andlegt lost</vt:lpstr>
      <vt:lpstr>Andlegt lost</vt:lpstr>
      <vt:lpstr>Áfall</vt:lpstr>
      <vt:lpstr>Áfall og hjálparleysi</vt:lpstr>
      <vt:lpstr>Það sem hefur áhrif</vt:lpstr>
      <vt:lpstr>Áfall - viðbrögð</vt:lpstr>
      <vt:lpstr>Viðbrögð</vt:lpstr>
      <vt:lpstr>Viðbrögð frh</vt:lpstr>
      <vt:lpstr>Áfall - úrvinnsla</vt:lpstr>
      <vt:lpstr>Úrvinnsla</vt:lpstr>
      <vt:lpstr>Áföll - áttun</vt:lpstr>
      <vt:lpstr>Áttun </vt:lpstr>
      <vt:lpstr> Áfallaferlið</vt:lpstr>
      <vt:lpstr>Hvað er til ráða</vt:lpstr>
      <vt:lpstr>Nokkrar forsendur fyrir því að lifa með langvinnan sjúkdóm</vt:lpstr>
      <vt:lpstr>Hvað getur haft áhrif?</vt:lpstr>
      <vt:lpstr>Vera upp á kant við veruleikann</vt:lpstr>
      <vt:lpstr>Hugsanir okkar</vt:lpstr>
      <vt:lpstr>Áhrif hugsunar</vt:lpstr>
      <vt:lpstr>Hafa hugsanir okkar mikil áhrif?</vt:lpstr>
      <vt:lpstr>Eru hugsanir þínar.......</vt:lpstr>
      <vt:lpstr>Ósjálfráðar hugsanir</vt:lpstr>
      <vt:lpstr>Ósjálfráðar hugsanir</vt:lpstr>
      <vt:lpstr>Ósjálfráð viðbrögð</vt:lpstr>
      <vt:lpstr>Hvers vegna neikvæðar hugsanir hafa svo mikil áhrif</vt:lpstr>
      <vt:lpstr>Streitustjórnun</vt:lpstr>
      <vt:lpstr>Hvernig fer maður í gang?</vt:lpstr>
      <vt:lpstr>Hjálplegar aðferðir</vt:lpstr>
      <vt:lpstr>Hjálplegar aðferðir</vt:lpstr>
      <vt:lpstr>Verkefni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Marinó Már Marinósson</dc:creator>
  <cp:lastModifiedBy>Jóhann Thoroddsen</cp:lastModifiedBy>
  <cp:revision>183</cp:revision>
  <cp:lastPrinted>2018-11-12T14:50:48Z</cp:lastPrinted>
  <dcterms:created xsi:type="dcterms:W3CDTF">2012-06-12T14:25:59Z</dcterms:created>
  <dcterms:modified xsi:type="dcterms:W3CDTF">2018-11-13T21:49:51Z</dcterms:modified>
</cp:coreProperties>
</file>